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710" r:id="rId6"/>
    <p:sldMasterId id="2147483729" r:id="rId7"/>
  </p:sldMasterIdLst>
  <p:notesMasterIdLst>
    <p:notesMasterId r:id="rId28"/>
  </p:notesMasterIdLst>
  <p:sldIdLst>
    <p:sldId id="455" r:id="rId8"/>
    <p:sldId id="768" r:id="rId9"/>
    <p:sldId id="1730" r:id="rId10"/>
    <p:sldId id="461" r:id="rId11"/>
    <p:sldId id="1770" r:id="rId12"/>
    <p:sldId id="1732" r:id="rId13"/>
    <p:sldId id="1733" r:id="rId14"/>
    <p:sldId id="1706" r:id="rId15"/>
    <p:sldId id="1769" r:id="rId16"/>
    <p:sldId id="1771" r:id="rId17"/>
    <p:sldId id="339" r:id="rId18"/>
    <p:sldId id="341" r:id="rId19"/>
    <p:sldId id="1772" r:id="rId20"/>
    <p:sldId id="1773" r:id="rId21"/>
    <p:sldId id="1774" r:id="rId22"/>
    <p:sldId id="1777" r:id="rId23"/>
    <p:sldId id="1778" r:id="rId24"/>
    <p:sldId id="1779" r:id="rId25"/>
    <p:sldId id="1780" r:id="rId26"/>
    <p:sldId id="1775"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F"/>
    <a:srgbClr val="002839"/>
    <a:srgbClr val="0D6982"/>
    <a:srgbClr val="822433"/>
    <a:srgbClr val="B3B5A7"/>
    <a:srgbClr val="CDCFC4"/>
    <a:srgbClr val="FFFFFF"/>
    <a:srgbClr val="000000"/>
    <a:srgbClr val="DD8694"/>
    <a:srgbClr val="006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C669D-2DAD-4FC4-BD18-1026B68D06F1}" v="5" dt="2020-01-14T10:55:52.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56" autoAdjust="0"/>
    <p:restoredTop sz="94622" autoAdjust="0"/>
  </p:normalViewPr>
  <p:slideViewPr>
    <p:cSldViewPr snapToGrid="0" showGuides="1">
      <p:cViewPr varScale="1">
        <p:scale>
          <a:sx n="96" d="100"/>
          <a:sy n="96" d="100"/>
        </p:scale>
        <p:origin x="-50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tableStyles" Target="tableStyles.xml"/><Relationship Id="rId37" Type="http://schemas.microsoft.com/office/2015/10/relationships/revisionInfo" Target="revisionInfo.xml"/><Relationship Id="rId38" Type="http://schemas.microsoft.com/office/2016/11/relationships/changesInfo" Target="changesInfos/changesInfo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us Larsen" userId="aec421af1890fecc" providerId="LiveId" clId="{ADA13E17-4E34-4E6B-8C57-147F5D56C2BB}"/>
    <pc:docChg chg="custSel addSld delSld modSld delMainMaster">
      <pc:chgData name="Klaus Larsen" userId="aec421af1890fecc" providerId="LiveId" clId="{ADA13E17-4E34-4E6B-8C57-147F5D56C2BB}" dt="2020-01-14T11:55:49.048" v="79" actId="2696"/>
      <pc:docMkLst>
        <pc:docMk/>
      </pc:docMkLst>
      <pc:sldChg chg="del">
        <pc:chgData name="Klaus Larsen" userId="aec421af1890fecc" providerId="LiveId" clId="{ADA13E17-4E34-4E6B-8C57-147F5D56C2BB}" dt="2020-01-14T10:53:06.977" v="15" actId="2696"/>
        <pc:sldMkLst>
          <pc:docMk/>
          <pc:sldMk cId="82575643" sldId="284"/>
        </pc:sldMkLst>
      </pc:sldChg>
      <pc:sldChg chg="del">
        <pc:chgData name="Klaus Larsen" userId="aec421af1890fecc" providerId="LiveId" clId="{ADA13E17-4E34-4E6B-8C57-147F5D56C2BB}" dt="2020-01-14T11:34:09.537" v="50" actId="2696"/>
        <pc:sldMkLst>
          <pc:docMk/>
          <pc:sldMk cId="935872264" sldId="291"/>
        </pc:sldMkLst>
      </pc:sldChg>
      <pc:sldChg chg="del">
        <pc:chgData name="Klaus Larsen" userId="aec421af1890fecc" providerId="LiveId" clId="{ADA13E17-4E34-4E6B-8C57-147F5D56C2BB}" dt="2020-01-14T10:53:22.459" v="30" actId="2696"/>
        <pc:sldMkLst>
          <pc:docMk/>
          <pc:sldMk cId="2579049907" sldId="296"/>
        </pc:sldMkLst>
      </pc:sldChg>
      <pc:sldChg chg="del">
        <pc:chgData name="Klaus Larsen" userId="aec421af1890fecc" providerId="LiveId" clId="{ADA13E17-4E34-4E6B-8C57-147F5D56C2BB}" dt="2020-01-14T10:52:43.317" v="9" actId="2696"/>
        <pc:sldMkLst>
          <pc:docMk/>
          <pc:sldMk cId="2110321855" sldId="297"/>
        </pc:sldMkLst>
      </pc:sldChg>
      <pc:sldChg chg="del">
        <pc:chgData name="Klaus Larsen" userId="aec421af1890fecc" providerId="LiveId" clId="{ADA13E17-4E34-4E6B-8C57-147F5D56C2BB}" dt="2020-01-14T10:52:35.583" v="6" actId="2696"/>
        <pc:sldMkLst>
          <pc:docMk/>
          <pc:sldMk cId="1923516149" sldId="298"/>
        </pc:sldMkLst>
      </pc:sldChg>
      <pc:sldChg chg="del">
        <pc:chgData name="Klaus Larsen" userId="aec421af1890fecc" providerId="LiveId" clId="{ADA13E17-4E34-4E6B-8C57-147F5D56C2BB}" dt="2020-01-14T10:53:20.520" v="26" actId="2696"/>
        <pc:sldMkLst>
          <pc:docMk/>
          <pc:sldMk cId="3220085003" sldId="300"/>
        </pc:sldMkLst>
      </pc:sldChg>
      <pc:sldChg chg="del">
        <pc:chgData name="Klaus Larsen" userId="aec421af1890fecc" providerId="LiveId" clId="{ADA13E17-4E34-4E6B-8C57-147F5D56C2BB}" dt="2020-01-14T10:53:26.013" v="44" actId="2696"/>
        <pc:sldMkLst>
          <pc:docMk/>
          <pc:sldMk cId="4283204699" sldId="304"/>
        </pc:sldMkLst>
      </pc:sldChg>
      <pc:sldChg chg="del">
        <pc:chgData name="Klaus Larsen" userId="aec421af1890fecc" providerId="LiveId" clId="{ADA13E17-4E34-4E6B-8C57-147F5D56C2BB}" dt="2020-01-14T10:53:18.123" v="23" actId="2696"/>
        <pc:sldMkLst>
          <pc:docMk/>
          <pc:sldMk cId="4082824084" sldId="305"/>
        </pc:sldMkLst>
      </pc:sldChg>
      <pc:sldChg chg="del">
        <pc:chgData name="Klaus Larsen" userId="aec421af1890fecc" providerId="LiveId" clId="{ADA13E17-4E34-4E6B-8C57-147F5D56C2BB}" dt="2020-01-14T10:53:09.158" v="19" actId="2696"/>
        <pc:sldMkLst>
          <pc:docMk/>
          <pc:sldMk cId="2195693404" sldId="306"/>
        </pc:sldMkLst>
      </pc:sldChg>
      <pc:sldChg chg="del">
        <pc:chgData name="Klaus Larsen" userId="aec421af1890fecc" providerId="LiveId" clId="{ADA13E17-4E34-4E6B-8C57-147F5D56C2BB}" dt="2020-01-14T10:53:10.670" v="20" actId="2696"/>
        <pc:sldMkLst>
          <pc:docMk/>
          <pc:sldMk cId="842841265" sldId="307"/>
        </pc:sldMkLst>
      </pc:sldChg>
      <pc:sldChg chg="del">
        <pc:chgData name="Klaus Larsen" userId="aec421af1890fecc" providerId="LiveId" clId="{ADA13E17-4E34-4E6B-8C57-147F5D56C2BB}" dt="2020-01-14T10:53:08.298" v="17" actId="2696"/>
        <pc:sldMkLst>
          <pc:docMk/>
          <pc:sldMk cId="3427065512" sldId="332"/>
        </pc:sldMkLst>
      </pc:sldChg>
      <pc:sldChg chg="del">
        <pc:chgData name="Klaus Larsen" userId="aec421af1890fecc" providerId="LiveId" clId="{ADA13E17-4E34-4E6B-8C57-147F5D56C2BB}" dt="2020-01-14T10:52:25.163" v="2" actId="2696"/>
        <pc:sldMkLst>
          <pc:docMk/>
          <pc:sldMk cId="3328313542" sldId="336"/>
        </pc:sldMkLst>
      </pc:sldChg>
      <pc:sldChg chg="del">
        <pc:chgData name="Klaus Larsen" userId="aec421af1890fecc" providerId="LiveId" clId="{ADA13E17-4E34-4E6B-8C57-147F5D56C2BB}" dt="2020-01-14T11:54:18.401" v="78" actId="2696"/>
        <pc:sldMkLst>
          <pc:docMk/>
          <pc:sldMk cId="591730642" sldId="385"/>
        </pc:sldMkLst>
      </pc:sldChg>
      <pc:sldChg chg="del">
        <pc:chgData name="Klaus Larsen" userId="aec421af1890fecc" providerId="LiveId" clId="{ADA13E17-4E34-4E6B-8C57-147F5D56C2BB}" dt="2020-01-14T10:53:15.144" v="21" actId="2696"/>
        <pc:sldMkLst>
          <pc:docMk/>
          <pc:sldMk cId="1171372153" sldId="389"/>
        </pc:sldMkLst>
      </pc:sldChg>
      <pc:sldChg chg="add del">
        <pc:chgData name="Klaus Larsen" userId="aec421af1890fecc" providerId="LiveId" clId="{ADA13E17-4E34-4E6B-8C57-147F5D56C2BB}" dt="2020-01-14T10:54:56.061" v="46"/>
        <pc:sldMkLst>
          <pc:docMk/>
          <pc:sldMk cId="258218012" sldId="425"/>
        </pc:sldMkLst>
      </pc:sldChg>
      <pc:sldChg chg="del">
        <pc:chgData name="Klaus Larsen" userId="aec421af1890fecc" providerId="LiveId" clId="{ADA13E17-4E34-4E6B-8C57-147F5D56C2BB}" dt="2020-01-14T10:53:21.884" v="29" actId="2696"/>
        <pc:sldMkLst>
          <pc:docMk/>
          <pc:sldMk cId="518306155" sldId="710"/>
        </pc:sldMkLst>
      </pc:sldChg>
      <pc:sldChg chg="del">
        <pc:chgData name="Klaus Larsen" userId="aec421af1890fecc" providerId="LiveId" clId="{ADA13E17-4E34-4E6B-8C57-147F5D56C2BB}" dt="2020-01-14T11:54:05.747" v="76" actId="2696"/>
        <pc:sldMkLst>
          <pc:docMk/>
          <pc:sldMk cId="2209285368" sldId="713"/>
        </pc:sldMkLst>
      </pc:sldChg>
      <pc:sldChg chg="del">
        <pc:chgData name="Klaus Larsen" userId="aec421af1890fecc" providerId="LiveId" clId="{ADA13E17-4E34-4E6B-8C57-147F5D56C2BB}" dt="2020-01-14T10:53:21.412" v="28" actId="2696"/>
        <pc:sldMkLst>
          <pc:docMk/>
          <pc:sldMk cId="507388928" sldId="717"/>
        </pc:sldMkLst>
      </pc:sldChg>
      <pc:sldChg chg="del">
        <pc:chgData name="Klaus Larsen" userId="aec421af1890fecc" providerId="LiveId" clId="{ADA13E17-4E34-4E6B-8C57-147F5D56C2BB}" dt="2020-01-14T10:52:42.055" v="7" actId="2696"/>
        <pc:sldMkLst>
          <pc:docMk/>
          <pc:sldMk cId="499304538" sldId="743"/>
        </pc:sldMkLst>
      </pc:sldChg>
      <pc:sldChg chg="del">
        <pc:chgData name="Klaus Larsen" userId="aec421af1890fecc" providerId="LiveId" clId="{ADA13E17-4E34-4E6B-8C57-147F5D56C2BB}" dt="2020-01-14T10:53:20.973" v="27" actId="2696"/>
        <pc:sldMkLst>
          <pc:docMk/>
          <pc:sldMk cId="414145518" sldId="746"/>
        </pc:sldMkLst>
      </pc:sldChg>
      <pc:sldChg chg="del">
        <pc:chgData name="Klaus Larsen" userId="aec421af1890fecc" providerId="LiveId" clId="{ADA13E17-4E34-4E6B-8C57-147F5D56C2BB}" dt="2020-01-14T10:53:19.340" v="25" actId="2696"/>
        <pc:sldMkLst>
          <pc:docMk/>
          <pc:sldMk cId="68824781" sldId="761"/>
        </pc:sldMkLst>
      </pc:sldChg>
      <pc:sldChg chg="del">
        <pc:chgData name="Klaus Larsen" userId="aec421af1890fecc" providerId="LiveId" clId="{ADA13E17-4E34-4E6B-8C57-147F5D56C2BB}" dt="2020-01-14T10:52:46.406" v="12" actId="2696"/>
        <pc:sldMkLst>
          <pc:docMk/>
          <pc:sldMk cId="2345487902" sldId="765"/>
        </pc:sldMkLst>
      </pc:sldChg>
      <pc:sldChg chg="del">
        <pc:chgData name="Klaus Larsen" userId="aec421af1890fecc" providerId="LiveId" clId="{ADA13E17-4E34-4E6B-8C57-147F5D56C2BB}" dt="2020-01-14T10:52:25.237" v="4" actId="2696"/>
        <pc:sldMkLst>
          <pc:docMk/>
          <pc:sldMk cId="3333108337" sldId="770"/>
        </pc:sldMkLst>
      </pc:sldChg>
      <pc:sldChg chg="del">
        <pc:chgData name="Klaus Larsen" userId="aec421af1890fecc" providerId="LiveId" clId="{ADA13E17-4E34-4E6B-8C57-147F5D56C2BB}" dt="2020-01-14T11:55:49.048" v="79" actId="2696"/>
        <pc:sldMkLst>
          <pc:docMk/>
          <pc:sldMk cId="1027403867" sldId="771"/>
        </pc:sldMkLst>
      </pc:sldChg>
      <pc:sldChg chg="del">
        <pc:chgData name="Klaus Larsen" userId="aec421af1890fecc" providerId="LiveId" clId="{ADA13E17-4E34-4E6B-8C57-147F5D56C2BB}" dt="2020-01-14T10:52:25.203" v="3" actId="2696"/>
        <pc:sldMkLst>
          <pc:docMk/>
          <pc:sldMk cId="3909974485" sldId="772"/>
        </pc:sldMkLst>
      </pc:sldChg>
      <pc:sldChg chg="add del">
        <pc:chgData name="Klaus Larsen" userId="aec421af1890fecc" providerId="LiveId" clId="{ADA13E17-4E34-4E6B-8C57-147F5D56C2BB}" dt="2020-01-14T10:54:56.061" v="46"/>
        <pc:sldMkLst>
          <pc:docMk/>
          <pc:sldMk cId="223193129" sldId="1706"/>
        </pc:sldMkLst>
      </pc:sldChg>
      <pc:sldChg chg="delSp">
        <pc:chgData name="Klaus Larsen" userId="aec421af1890fecc" providerId="LiveId" clId="{ADA13E17-4E34-4E6B-8C57-147F5D56C2BB}" dt="2020-01-14T10:55:38.810" v="49" actId="478"/>
        <pc:sldMkLst>
          <pc:docMk/>
          <pc:sldMk cId="1137426277" sldId="1727"/>
        </pc:sldMkLst>
        <pc:spChg chg="del">
          <ac:chgData name="Klaus Larsen" userId="aec421af1890fecc" providerId="LiveId" clId="{ADA13E17-4E34-4E6B-8C57-147F5D56C2BB}" dt="2020-01-14T10:55:38.810" v="49" actId="478"/>
          <ac:spMkLst>
            <pc:docMk/>
            <pc:sldMk cId="1137426277" sldId="1727"/>
            <ac:spMk id="18" creationId="{F9606099-BE00-41A1-BBD5-4CA54CFE4966}"/>
          </ac:spMkLst>
        </pc:spChg>
      </pc:sldChg>
      <pc:sldChg chg="modSp">
        <pc:chgData name="Klaus Larsen" userId="aec421af1890fecc" providerId="LiveId" clId="{ADA13E17-4E34-4E6B-8C57-147F5D56C2BB}" dt="2020-01-14T11:41:14.566" v="75" actId="20577"/>
        <pc:sldMkLst>
          <pc:docMk/>
          <pc:sldMk cId="654515229" sldId="1730"/>
        </pc:sldMkLst>
        <pc:spChg chg="mod">
          <ac:chgData name="Klaus Larsen" userId="aec421af1890fecc" providerId="LiveId" clId="{ADA13E17-4E34-4E6B-8C57-147F5D56C2BB}" dt="2020-01-14T11:41:14.566" v="75" actId="20577"/>
          <ac:spMkLst>
            <pc:docMk/>
            <pc:sldMk cId="654515229" sldId="1730"/>
            <ac:spMk id="7" creationId="{35BDAA43-88A9-42DD-8564-01EF0ED45FD8}"/>
          </ac:spMkLst>
        </pc:spChg>
      </pc:sldChg>
      <pc:sldChg chg="add del">
        <pc:chgData name="Klaus Larsen" userId="aec421af1890fecc" providerId="LiveId" clId="{ADA13E17-4E34-4E6B-8C57-147F5D56C2BB}" dt="2020-01-14T10:54:56.061" v="46"/>
        <pc:sldMkLst>
          <pc:docMk/>
          <pc:sldMk cId="2752489313" sldId="1732"/>
        </pc:sldMkLst>
      </pc:sldChg>
      <pc:sldChg chg="add del">
        <pc:chgData name="Klaus Larsen" userId="aec421af1890fecc" providerId="LiveId" clId="{ADA13E17-4E34-4E6B-8C57-147F5D56C2BB}" dt="2020-01-14T10:54:56.061" v="46"/>
        <pc:sldMkLst>
          <pc:docMk/>
          <pc:sldMk cId="3634145265" sldId="1733"/>
        </pc:sldMkLst>
      </pc:sldChg>
      <pc:sldChg chg="delSp">
        <pc:chgData name="Klaus Larsen" userId="aec421af1890fecc" providerId="LiveId" clId="{ADA13E17-4E34-4E6B-8C57-147F5D56C2BB}" dt="2020-01-14T10:55:36.292" v="48" actId="478"/>
        <pc:sldMkLst>
          <pc:docMk/>
          <pc:sldMk cId="2554783810" sldId="1737"/>
        </pc:sldMkLst>
        <pc:spChg chg="del">
          <ac:chgData name="Klaus Larsen" userId="aec421af1890fecc" providerId="LiveId" clId="{ADA13E17-4E34-4E6B-8C57-147F5D56C2BB}" dt="2020-01-14T10:55:36.292" v="48" actId="478"/>
          <ac:spMkLst>
            <pc:docMk/>
            <pc:sldMk cId="2554783810" sldId="1737"/>
            <ac:spMk id="14" creationId="{989E36D6-8D6D-4D62-BE19-BAA418FD31DF}"/>
          </ac:spMkLst>
        </pc:spChg>
      </pc:sldChg>
      <pc:sldChg chg="del">
        <pc:chgData name="Klaus Larsen" userId="aec421af1890fecc" providerId="LiveId" clId="{ADA13E17-4E34-4E6B-8C57-147F5D56C2BB}" dt="2020-01-14T10:53:08.620" v="18" actId="2696"/>
        <pc:sldMkLst>
          <pc:docMk/>
          <pc:sldMk cId="3964828712" sldId="1738"/>
        </pc:sldMkLst>
      </pc:sldChg>
      <pc:sldChg chg="del">
        <pc:chgData name="Klaus Larsen" userId="aec421af1890fecc" providerId="LiveId" clId="{ADA13E17-4E34-4E6B-8C57-147F5D56C2BB}" dt="2020-01-14T10:52:29.843" v="5" actId="2696"/>
        <pc:sldMkLst>
          <pc:docMk/>
          <pc:sldMk cId="3706451564" sldId="1739"/>
        </pc:sldMkLst>
      </pc:sldChg>
      <pc:sldChg chg="del">
        <pc:chgData name="Klaus Larsen" userId="aec421af1890fecc" providerId="LiveId" clId="{ADA13E17-4E34-4E6B-8C57-147F5D56C2BB}" dt="2020-01-14T10:52:17.847" v="0" actId="2696"/>
        <pc:sldMkLst>
          <pc:docMk/>
          <pc:sldMk cId="931317919" sldId="1741"/>
        </pc:sldMkLst>
      </pc:sldChg>
      <pc:sldChg chg="del">
        <pc:chgData name="Klaus Larsen" userId="aec421af1890fecc" providerId="LiveId" clId="{ADA13E17-4E34-4E6B-8C57-147F5D56C2BB}" dt="2020-01-14T10:52:42.703" v="8" actId="2696"/>
        <pc:sldMkLst>
          <pc:docMk/>
          <pc:sldMk cId="2556348900" sldId="1742"/>
        </pc:sldMkLst>
      </pc:sldChg>
      <pc:sldChg chg="del">
        <pc:chgData name="Klaus Larsen" userId="aec421af1890fecc" providerId="LiveId" clId="{ADA13E17-4E34-4E6B-8C57-147F5D56C2BB}" dt="2020-01-14T10:52:43.962" v="10" actId="2696"/>
        <pc:sldMkLst>
          <pc:docMk/>
          <pc:sldMk cId="1882287078" sldId="1743"/>
        </pc:sldMkLst>
      </pc:sldChg>
      <pc:sldChg chg="del">
        <pc:chgData name="Klaus Larsen" userId="aec421af1890fecc" providerId="LiveId" clId="{ADA13E17-4E34-4E6B-8C57-147F5D56C2BB}" dt="2020-01-14T10:52:45.712" v="11" actId="2696"/>
        <pc:sldMkLst>
          <pc:docMk/>
          <pc:sldMk cId="1110645438" sldId="1744"/>
        </pc:sldMkLst>
      </pc:sldChg>
      <pc:sldChg chg="del">
        <pc:chgData name="Klaus Larsen" userId="aec421af1890fecc" providerId="LiveId" clId="{ADA13E17-4E34-4E6B-8C57-147F5D56C2BB}" dt="2020-01-14T10:53:15.811" v="22" actId="2696"/>
        <pc:sldMkLst>
          <pc:docMk/>
          <pc:sldMk cId="385930785" sldId="1747"/>
        </pc:sldMkLst>
      </pc:sldChg>
      <pc:sldChg chg="del">
        <pc:chgData name="Klaus Larsen" userId="aec421af1890fecc" providerId="LiveId" clId="{ADA13E17-4E34-4E6B-8C57-147F5D56C2BB}" dt="2020-01-14T10:52:46.996" v="13" actId="2696"/>
        <pc:sldMkLst>
          <pc:docMk/>
          <pc:sldMk cId="1513005047" sldId="1748"/>
        </pc:sldMkLst>
      </pc:sldChg>
      <pc:sldChg chg="del">
        <pc:chgData name="Klaus Larsen" userId="aec421af1890fecc" providerId="LiveId" clId="{ADA13E17-4E34-4E6B-8C57-147F5D56C2BB}" dt="2020-01-14T10:52:59.184" v="14" actId="2696"/>
        <pc:sldMkLst>
          <pc:docMk/>
          <pc:sldMk cId="343787853" sldId="1750"/>
        </pc:sldMkLst>
      </pc:sldChg>
      <pc:sldChg chg="del">
        <pc:chgData name="Klaus Larsen" userId="aec421af1890fecc" providerId="LiveId" clId="{ADA13E17-4E34-4E6B-8C57-147F5D56C2BB}" dt="2020-01-14T10:53:07.416" v="16" actId="2696"/>
        <pc:sldMkLst>
          <pc:docMk/>
          <pc:sldMk cId="96919275" sldId="1751"/>
        </pc:sldMkLst>
      </pc:sldChg>
      <pc:sldChg chg="del">
        <pc:chgData name="Klaus Larsen" userId="aec421af1890fecc" providerId="LiveId" clId="{ADA13E17-4E34-4E6B-8C57-147F5D56C2BB}" dt="2020-01-14T11:54:11.979" v="77" actId="2696"/>
        <pc:sldMkLst>
          <pc:docMk/>
          <pc:sldMk cId="3861780606" sldId="1752"/>
        </pc:sldMkLst>
      </pc:sldChg>
      <pc:sldChg chg="del">
        <pc:chgData name="Klaus Larsen" userId="aec421af1890fecc" providerId="LiveId" clId="{ADA13E17-4E34-4E6B-8C57-147F5D56C2BB}" dt="2020-01-14T11:34:13.053" v="51" actId="2696"/>
        <pc:sldMkLst>
          <pc:docMk/>
          <pc:sldMk cId="3856689657" sldId="1754"/>
        </pc:sldMkLst>
      </pc:sldChg>
      <pc:sldChg chg="del">
        <pc:chgData name="Klaus Larsen" userId="aec421af1890fecc" providerId="LiveId" clId="{ADA13E17-4E34-4E6B-8C57-147F5D56C2BB}" dt="2020-01-14T10:55:34.173" v="47" actId="2696"/>
        <pc:sldMkLst>
          <pc:docMk/>
          <pc:sldMk cId="2916611180" sldId="1755"/>
        </pc:sldMkLst>
      </pc:sldChg>
      <pc:sldChg chg="del">
        <pc:chgData name="Klaus Larsen" userId="aec421af1890fecc" providerId="LiveId" clId="{ADA13E17-4E34-4E6B-8C57-147F5D56C2BB}" dt="2020-01-14T10:52:21.174" v="1" actId="2696"/>
        <pc:sldMkLst>
          <pc:docMk/>
          <pc:sldMk cId="1492126359" sldId="1757"/>
        </pc:sldMkLst>
      </pc:sldChg>
      <pc:sldChg chg="add del">
        <pc:chgData name="Klaus Larsen" userId="aec421af1890fecc" providerId="LiveId" clId="{ADA13E17-4E34-4E6B-8C57-147F5D56C2BB}" dt="2020-01-14T10:54:56.061" v="46"/>
        <pc:sldMkLst>
          <pc:docMk/>
          <pc:sldMk cId="1952881000" sldId="1769"/>
        </pc:sldMkLst>
      </pc:sldChg>
      <pc:sldMasterChg chg="del delSldLayout">
        <pc:chgData name="Klaus Larsen" userId="aec421af1890fecc" providerId="LiveId" clId="{ADA13E17-4E34-4E6B-8C57-147F5D56C2BB}" dt="2020-01-14T10:53:22.521" v="43" actId="2696"/>
        <pc:sldMasterMkLst>
          <pc:docMk/>
          <pc:sldMasterMk cId="3139251252" sldId="2147483695"/>
        </pc:sldMasterMkLst>
        <pc:sldLayoutChg chg="del">
          <pc:chgData name="Klaus Larsen" userId="aec421af1890fecc" providerId="LiveId" clId="{ADA13E17-4E34-4E6B-8C57-147F5D56C2BB}" dt="2020-01-14T10:53:22.474" v="31" actId="2696"/>
          <pc:sldLayoutMkLst>
            <pc:docMk/>
            <pc:sldMasterMk cId="3139251252" sldId="2147483695"/>
            <pc:sldLayoutMk cId="3907416186" sldId="2147483696"/>
          </pc:sldLayoutMkLst>
        </pc:sldLayoutChg>
        <pc:sldLayoutChg chg="del">
          <pc:chgData name="Klaus Larsen" userId="aec421af1890fecc" providerId="LiveId" clId="{ADA13E17-4E34-4E6B-8C57-147F5D56C2BB}" dt="2020-01-14T10:53:22.474" v="32" actId="2696"/>
          <pc:sldLayoutMkLst>
            <pc:docMk/>
            <pc:sldMasterMk cId="3139251252" sldId="2147483695"/>
            <pc:sldLayoutMk cId="2035672312" sldId="2147483697"/>
          </pc:sldLayoutMkLst>
        </pc:sldLayoutChg>
        <pc:sldLayoutChg chg="del">
          <pc:chgData name="Klaus Larsen" userId="aec421af1890fecc" providerId="LiveId" clId="{ADA13E17-4E34-4E6B-8C57-147F5D56C2BB}" dt="2020-01-14T10:53:22.492" v="33" actId="2696"/>
          <pc:sldLayoutMkLst>
            <pc:docMk/>
            <pc:sldMasterMk cId="3139251252" sldId="2147483695"/>
            <pc:sldLayoutMk cId="543555043" sldId="2147483698"/>
          </pc:sldLayoutMkLst>
        </pc:sldLayoutChg>
        <pc:sldLayoutChg chg="del">
          <pc:chgData name="Klaus Larsen" userId="aec421af1890fecc" providerId="LiveId" clId="{ADA13E17-4E34-4E6B-8C57-147F5D56C2BB}" dt="2020-01-14T10:53:22.492" v="34" actId="2696"/>
          <pc:sldLayoutMkLst>
            <pc:docMk/>
            <pc:sldMasterMk cId="3139251252" sldId="2147483695"/>
            <pc:sldLayoutMk cId="3827881085" sldId="2147483699"/>
          </pc:sldLayoutMkLst>
        </pc:sldLayoutChg>
        <pc:sldLayoutChg chg="del">
          <pc:chgData name="Klaus Larsen" userId="aec421af1890fecc" providerId="LiveId" clId="{ADA13E17-4E34-4E6B-8C57-147F5D56C2BB}" dt="2020-01-14T10:53:22.506" v="35" actId="2696"/>
          <pc:sldLayoutMkLst>
            <pc:docMk/>
            <pc:sldMasterMk cId="3139251252" sldId="2147483695"/>
            <pc:sldLayoutMk cId="1073172060" sldId="2147483700"/>
          </pc:sldLayoutMkLst>
        </pc:sldLayoutChg>
        <pc:sldLayoutChg chg="del">
          <pc:chgData name="Klaus Larsen" userId="aec421af1890fecc" providerId="LiveId" clId="{ADA13E17-4E34-4E6B-8C57-147F5D56C2BB}" dt="2020-01-14T10:53:22.507" v="36" actId="2696"/>
          <pc:sldLayoutMkLst>
            <pc:docMk/>
            <pc:sldMasterMk cId="3139251252" sldId="2147483695"/>
            <pc:sldLayoutMk cId="300735432" sldId="2147483701"/>
          </pc:sldLayoutMkLst>
        </pc:sldLayoutChg>
        <pc:sldLayoutChg chg="del">
          <pc:chgData name="Klaus Larsen" userId="aec421af1890fecc" providerId="LiveId" clId="{ADA13E17-4E34-4E6B-8C57-147F5D56C2BB}" dt="2020-01-14T10:53:22.507" v="37" actId="2696"/>
          <pc:sldLayoutMkLst>
            <pc:docMk/>
            <pc:sldMasterMk cId="3139251252" sldId="2147483695"/>
            <pc:sldLayoutMk cId="892948712" sldId="2147483702"/>
          </pc:sldLayoutMkLst>
        </pc:sldLayoutChg>
        <pc:sldLayoutChg chg="del">
          <pc:chgData name="Klaus Larsen" userId="aec421af1890fecc" providerId="LiveId" clId="{ADA13E17-4E34-4E6B-8C57-147F5D56C2BB}" dt="2020-01-14T10:53:22.507" v="38" actId="2696"/>
          <pc:sldLayoutMkLst>
            <pc:docMk/>
            <pc:sldMasterMk cId="3139251252" sldId="2147483695"/>
            <pc:sldLayoutMk cId="1472904896" sldId="2147483703"/>
          </pc:sldLayoutMkLst>
        </pc:sldLayoutChg>
        <pc:sldLayoutChg chg="del">
          <pc:chgData name="Klaus Larsen" userId="aec421af1890fecc" providerId="LiveId" clId="{ADA13E17-4E34-4E6B-8C57-147F5D56C2BB}" dt="2020-01-14T10:53:22.507" v="39" actId="2696"/>
          <pc:sldLayoutMkLst>
            <pc:docMk/>
            <pc:sldMasterMk cId="3139251252" sldId="2147483695"/>
            <pc:sldLayoutMk cId="3193367210" sldId="2147483704"/>
          </pc:sldLayoutMkLst>
        </pc:sldLayoutChg>
        <pc:sldLayoutChg chg="del">
          <pc:chgData name="Klaus Larsen" userId="aec421af1890fecc" providerId="LiveId" clId="{ADA13E17-4E34-4E6B-8C57-147F5D56C2BB}" dt="2020-01-14T10:53:22.507" v="40" actId="2696"/>
          <pc:sldLayoutMkLst>
            <pc:docMk/>
            <pc:sldMasterMk cId="3139251252" sldId="2147483695"/>
            <pc:sldLayoutMk cId="2611988810" sldId="2147483705"/>
          </pc:sldLayoutMkLst>
        </pc:sldLayoutChg>
        <pc:sldLayoutChg chg="del">
          <pc:chgData name="Klaus Larsen" userId="aec421af1890fecc" providerId="LiveId" clId="{ADA13E17-4E34-4E6B-8C57-147F5D56C2BB}" dt="2020-01-14T10:53:22.507" v="41" actId="2696"/>
          <pc:sldLayoutMkLst>
            <pc:docMk/>
            <pc:sldMasterMk cId="3139251252" sldId="2147483695"/>
            <pc:sldLayoutMk cId="826630540" sldId="2147483706"/>
          </pc:sldLayoutMkLst>
        </pc:sldLayoutChg>
        <pc:sldLayoutChg chg="del">
          <pc:chgData name="Klaus Larsen" userId="aec421af1890fecc" providerId="LiveId" clId="{ADA13E17-4E34-4E6B-8C57-147F5D56C2BB}" dt="2020-01-14T10:53:22.520" v="42" actId="2696"/>
          <pc:sldLayoutMkLst>
            <pc:docMk/>
            <pc:sldMasterMk cId="3139251252" sldId="2147483695"/>
            <pc:sldLayoutMk cId="1842280807" sldId="2147483708"/>
          </pc:sldLayoutMkLst>
        </pc:sldLayoutChg>
        <pc:sldLayoutChg chg="del">
          <pc:chgData name="Klaus Larsen" userId="aec421af1890fecc" providerId="LiveId" clId="{ADA13E17-4E34-4E6B-8C57-147F5D56C2BB}" dt="2020-01-14T10:53:18.126" v="24" actId="2696"/>
          <pc:sldLayoutMkLst>
            <pc:docMk/>
            <pc:sldMasterMk cId="3139251252" sldId="2147483695"/>
            <pc:sldLayoutMk cId="1591831530" sldId="214748370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E6E9C-90E5-4288-B014-76CFCAD1388F}" type="doc">
      <dgm:prSet loTypeId="urn:microsoft.com/office/officeart/2009/layout/CircleArrowProcess" loCatId="process" qsTypeId="urn:microsoft.com/office/officeart/2005/8/quickstyle/simple5" qsCatId="simple" csTypeId="urn:microsoft.com/office/officeart/2005/8/colors/colorful3" csCatId="colorful" phldr="1"/>
      <dgm:spPr/>
      <dgm:t>
        <a:bodyPr/>
        <a:lstStyle/>
        <a:p>
          <a:endParaRPr lang="da-DK"/>
        </a:p>
      </dgm:t>
    </dgm:pt>
    <dgm:pt modelId="{D3E8E0A8-E5E6-433C-85CE-79DF75121BD3}">
      <dgm:prSet phldrT="[Tekst]" custT="1"/>
      <dgm:spPr/>
      <dgm:t>
        <a:bodyPr/>
        <a:lstStyle/>
        <a:p>
          <a:r>
            <a:rPr lang="da-DK" sz="1050" b="1" dirty="0">
              <a:latin typeface="Arial Nova" panose="020B0504020202020204" pitchFamily="34" charset="0"/>
            </a:rPr>
            <a:t>Digitalisering</a:t>
          </a:r>
        </a:p>
      </dgm:t>
    </dgm:pt>
    <dgm:pt modelId="{F6EBCA07-1152-4550-92D7-F842EE93F800}" type="parTrans" cxnId="{96B49819-AE40-430C-848C-793E24A66ADA}">
      <dgm:prSet/>
      <dgm:spPr/>
      <dgm:t>
        <a:bodyPr/>
        <a:lstStyle/>
        <a:p>
          <a:endParaRPr lang="da-DK" sz="2400"/>
        </a:p>
      </dgm:t>
    </dgm:pt>
    <dgm:pt modelId="{92DF80E5-A8B0-4969-B3C4-C432014FFBB1}" type="sibTrans" cxnId="{96B49819-AE40-430C-848C-793E24A66ADA}">
      <dgm:prSet/>
      <dgm:spPr/>
      <dgm:t>
        <a:bodyPr/>
        <a:lstStyle/>
        <a:p>
          <a:endParaRPr lang="da-DK" sz="2400"/>
        </a:p>
      </dgm:t>
    </dgm:pt>
    <dgm:pt modelId="{D03D61CF-F0EC-4B21-9DDE-46EE0652A442}">
      <dgm:prSet phldrT="[Tekst]" custT="1"/>
      <dgm:spPr/>
      <dgm:t>
        <a:bodyPr/>
        <a:lstStyle/>
        <a:p>
          <a:r>
            <a:rPr lang="da-DK" sz="1050" b="1" dirty="0">
              <a:latin typeface="Arial Nova" panose="020B0504020202020204" pitchFamily="34" charset="0"/>
            </a:rPr>
            <a:t>Data =</a:t>
          </a:r>
          <a:br>
            <a:rPr lang="da-DK" sz="1050" b="1" dirty="0">
              <a:latin typeface="Arial Nova" panose="020B0504020202020204" pitchFamily="34" charset="0"/>
            </a:rPr>
          </a:br>
          <a:r>
            <a:rPr lang="da-DK" sz="1050" b="1" dirty="0">
              <a:latin typeface="Arial Nova" panose="020B0504020202020204" pitchFamily="34" charset="0"/>
            </a:rPr>
            <a:t>Viden</a:t>
          </a:r>
        </a:p>
      </dgm:t>
    </dgm:pt>
    <dgm:pt modelId="{ACD4CDBC-BC6F-447E-801C-001139A45E65}" type="parTrans" cxnId="{87692ECC-7444-4A2A-A333-90965313C3E2}">
      <dgm:prSet/>
      <dgm:spPr/>
      <dgm:t>
        <a:bodyPr/>
        <a:lstStyle/>
        <a:p>
          <a:endParaRPr lang="da-DK" sz="2400"/>
        </a:p>
      </dgm:t>
    </dgm:pt>
    <dgm:pt modelId="{A7085E42-7AE9-40DF-8178-3D8BD84E54FD}" type="sibTrans" cxnId="{87692ECC-7444-4A2A-A333-90965313C3E2}">
      <dgm:prSet/>
      <dgm:spPr/>
      <dgm:t>
        <a:bodyPr/>
        <a:lstStyle/>
        <a:p>
          <a:endParaRPr lang="da-DK" sz="2400"/>
        </a:p>
      </dgm:t>
    </dgm:pt>
    <dgm:pt modelId="{84D40A28-86D9-4BC7-B5CE-F9854FCC0903}">
      <dgm:prSet phldrT="[Tekst]" custT="1"/>
      <dgm:spPr/>
      <dgm:t>
        <a:bodyPr/>
        <a:lstStyle/>
        <a:p>
          <a:r>
            <a:rPr lang="da-DK" sz="1050" b="1" dirty="0">
              <a:latin typeface="Arial Nova" panose="020B0504020202020204" pitchFamily="34" charset="0"/>
            </a:rPr>
            <a:t>Kunstig Intelligens</a:t>
          </a:r>
        </a:p>
      </dgm:t>
    </dgm:pt>
    <dgm:pt modelId="{DF2E8C51-7738-4EF5-AA67-95BCEE4957CB}" type="parTrans" cxnId="{F25453BF-4C7A-4565-AEBD-9B31395C2460}">
      <dgm:prSet/>
      <dgm:spPr/>
      <dgm:t>
        <a:bodyPr/>
        <a:lstStyle/>
        <a:p>
          <a:endParaRPr lang="da-DK" sz="2400"/>
        </a:p>
      </dgm:t>
    </dgm:pt>
    <dgm:pt modelId="{6C079F62-32C5-4374-9FF1-2CA568D0A907}" type="sibTrans" cxnId="{F25453BF-4C7A-4565-AEBD-9B31395C2460}">
      <dgm:prSet/>
      <dgm:spPr/>
      <dgm:t>
        <a:bodyPr/>
        <a:lstStyle/>
        <a:p>
          <a:endParaRPr lang="da-DK" sz="2400"/>
        </a:p>
      </dgm:t>
    </dgm:pt>
    <dgm:pt modelId="{4A0C4080-6490-4566-9455-E94ECB0C6361}">
      <dgm:prSet phldrT="[Tekst]" custT="1"/>
      <dgm:spPr/>
      <dgm:t>
        <a:bodyPr/>
        <a:lstStyle/>
        <a:p>
          <a:r>
            <a:rPr lang="da-DK" sz="1050" b="1" dirty="0">
              <a:latin typeface="Arial Nova" panose="020B0504020202020204" pitchFamily="34" charset="0"/>
            </a:rPr>
            <a:t>Teknologi</a:t>
          </a:r>
        </a:p>
      </dgm:t>
    </dgm:pt>
    <dgm:pt modelId="{2F49082F-4355-4C0B-9B9A-A29D64AB0035}" type="parTrans" cxnId="{AC535BAA-D5ED-4E1E-821A-BCD6F3A35D96}">
      <dgm:prSet/>
      <dgm:spPr/>
      <dgm:t>
        <a:bodyPr/>
        <a:lstStyle/>
        <a:p>
          <a:endParaRPr lang="da-DK" sz="2400"/>
        </a:p>
      </dgm:t>
    </dgm:pt>
    <dgm:pt modelId="{67B57298-EEC6-4035-916A-91770B2115A0}" type="sibTrans" cxnId="{AC535BAA-D5ED-4E1E-821A-BCD6F3A35D96}">
      <dgm:prSet/>
      <dgm:spPr/>
      <dgm:t>
        <a:bodyPr/>
        <a:lstStyle/>
        <a:p>
          <a:endParaRPr lang="da-DK" sz="2400"/>
        </a:p>
      </dgm:t>
    </dgm:pt>
    <dgm:pt modelId="{B06EB073-A573-4D66-B155-1FDFEC4929DA}">
      <dgm:prSet phldrT="[Tekst]" custT="1"/>
      <dgm:spPr/>
      <dgm:t>
        <a:bodyPr/>
        <a:lstStyle/>
        <a:p>
          <a:r>
            <a:rPr lang="da-DK" sz="1050" b="1" dirty="0">
              <a:latin typeface="Arial Nova" panose="020B0504020202020204" pitchFamily="34" charset="0"/>
            </a:rPr>
            <a:t>Fag-professionel</a:t>
          </a:r>
        </a:p>
      </dgm:t>
    </dgm:pt>
    <dgm:pt modelId="{48A23511-53FD-4C4A-98B3-911038E2FD94}" type="parTrans" cxnId="{FC69C02A-D6C9-4060-A986-3CA0BB2F0551}">
      <dgm:prSet/>
      <dgm:spPr/>
      <dgm:t>
        <a:bodyPr/>
        <a:lstStyle/>
        <a:p>
          <a:endParaRPr lang="da-DK" sz="2400"/>
        </a:p>
      </dgm:t>
    </dgm:pt>
    <dgm:pt modelId="{63D3F5C7-D793-44EB-A1F4-85CF9647511E}" type="sibTrans" cxnId="{FC69C02A-D6C9-4060-A986-3CA0BB2F0551}">
      <dgm:prSet/>
      <dgm:spPr/>
      <dgm:t>
        <a:bodyPr/>
        <a:lstStyle/>
        <a:p>
          <a:endParaRPr lang="da-DK" sz="2400"/>
        </a:p>
      </dgm:t>
    </dgm:pt>
    <dgm:pt modelId="{55786687-B01E-478B-B14E-2B9A44869FCE}">
      <dgm:prSet phldrT="[Tekst]" custT="1"/>
      <dgm:spPr/>
      <dgm:t>
        <a:bodyPr/>
        <a:lstStyle/>
        <a:p>
          <a:r>
            <a:rPr lang="da-DK" sz="1050" b="1" dirty="0">
              <a:latin typeface="Arial Nova" panose="020B0504020202020204" pitchFamily="34" charset="0"/>
            </a:rPr>
            <a:t>Borger</a:t>
          </a:r>
        </a:p>
      </dgm:t>
    </dgm:pt>
    <dgm:pt modelId="{3338F8F5-78EE-44B5-82CB-DB9F1CA59B8B}" type="parTrans" cxnId="{586DE69D-27CA-4C1F-BB8C-AEC1BC7E48B0}">
      <dgm:prSet/>
      <dgm:spPr/>
      <dgm:t>
        <a:bodyPr/>
        <a:lstStyle/>
        <a:p>
          <a:endParaRPr lang="da-DK" sz="2400"/>
        </a:p>
      </dgm:t>
    </dgm:pt>
    <dgm:pt modelId="{E195F693-87F3-43C6-AEC7-4BA3842FA1DF}" type="sibTrans" cxnId="{586DE69D-27CA-4C1F-BB8C-AEC1BC7E48B0}">
      <dgm:prSet/>
      <dgm:spPr/>
      <dgm:t>
        <a:bodyPr/>
        <a:lstStyle/>
        <a:p>
          <a:endParaRPr lang="da-DK" sz="2400"/>
        </a:p>
      </dgm:t>
    </dgm:pt>
    <dgm:pt modelId="{200747AC-3430-4736-AC05-413237444DAA}" type="pres">
      <dgm:prSet presAssocID="{A8FE6E9C-90E5-4288-B014-76CFCAD1388F}" presName="Name0" presStyleCnt="0">
        <dgm:presLayoutVars>
          <dgm:chMax val="7"/>
          <dgm:chPref val="7"/>
          <dgm:dir/>
          <dgm:animLvl val="lvl"/>
        </dgm:presLayoutVars>
      </dgm:prSet>
      <dgm:spPr/>
      <dgm:t>
        <a:bodyPr/>
        <a:lstStyle/>
        <a:p>
          <a:endParaRPr lang="da-DK"/>
        </a:p>
      </dgm:t>
    </dgm:pt>
    <dgm:pt modelId="{262852FD-62D9-4F01-9A2E-C931458877AD}" type="pres">
      <dgm:prSet presAssocID="{B06EB073-A573-4D66-B155-1FDFEC4929DA}" presName="Accent1" presStyleCnt="0"/>
      <dgm:spPr/>
    </dgm:pt>
    <dgm:pt modelId="{61D2633F-E348-4F8C-9166-98EA6A5AE517}" type="pres">
      <dgm:prSet presAssocID="{B06EB073-A573-4D66-B155-1FDFEC4929DA}" presName="Accent" presStyleLbl="node1" presStyleIdx="0" presStyleCnt="6"/>
      <dgm:spPr/>
    </dgm:pt>
    <dgm:pt modelId="{0EB40602-84F8-473D-9C0E-3DBA8C6B143D}" type="pres">
      <dgm:prSet presAssocID="{B06EB073-A573-4D66-B155-1FDFEC4929DA}" presName="Parent1" presStyleLbl="revTx" presStyleIdx="0" presStyleCnt="6">
        <dgm:presLayoutVars>
          <dgm:chMax val="1"/>
          <dgm:chPref val="1"/>
          <dgm:bulletEnabled val="1"/>
        </dgm:presLayoutVars>
      </dgm:prSet>
      <dgm:spPr/>
      <dgm:t>
        <a:bodyPr/>
        <a:lstStyle/>
        <a:p>
          <a:endParaRPr lang="da-DK"/>
        </a:p>
      </dgm:t>
    </dgm:pt>
    <dgm:pt modelId="{7D08A678-5E46-401E-AEBD-E174D48ADABB}" type="pres">
      <dgm:prSet presAssocID="{D3E8E0A8-E5E6-433C-85CE-79DF75121BD3}" presName="Accent2" presStyleCnt="0"/>
      <dgm:spPr/>
    </dgm:pt>
    <dgm:pt modelId="{6D9616A3-43BF-430D-B080-39A788EEEECF}" type="pres">
      <dgm:prSet presAssocID="{D3E8E0A8-E5E6-433C-85CE-79DF75121BD3}" presName="Accent" presStyleLbl="node1" presStyleIdx="1" presStyleCnt="6"/>
      <dgm:spPr/>
    </dgm:pt>
    <dgm:pt modelId="{32BB3319-1913-40C9-88D1-C4214BDA9EB0}" type="pres">
      <dgm:prSet presAssocID="{D3E8E0A8-E5E6-433C-85CE-79DF75121BD3}" presName="Parent2" presStyleLbl="revTx" presStyleIdx="1" presStyleCnt="6">
        <dgm:presLayoutVars>
          <dgm:chMax val="1"/>
          <dgm:chPref val="1"/>
          <dgm:bulletEnabled val="1"/>
        </dgm:presLayoutVars>
      </dgm:prSet>
      <dgm:spPr/>
      <dgm:t>
        <a:bodyPr/>
        <a:lstStyle/>
        <a:p>
          <a:endParaRPr lang="da-DK"/>
        </a:p>
      </dgm:t>
    </dgm:pt>
    <dgm:pt modelId="{A5D3E592-59C3-49EB-BC5A-AFAB2966C78A}" type="pres">
      <dgm:prSet presAssocID="{D03D61CF-F0EC-4B21-9DDE-46EE0652A442}" presName="Accent3" presStyleCnt="0"/>
      <dgm:spPr/>
    </dgm:pt>
    <dgm:pt modelId="{87100AED-2364-4DDB-A8B1-B5C1FB76F3C8}" type="pres">
      <dgm:prSet presAssocID="{D03D61CF-F0EC-4B21-9DDE-46EE0652A442}" presName="Accent" presStyleLbl="node1" presStyleIdx="2" presStyleCnt="6"/>
      <dgm:spPr/>
    </dgm:pt>
    <dgm:pt modelId="{56D0ABF4-AA98-4D37-B909-EFDD4F95A479}" type="pres">
      <dgm:prSet presAssocID="{D03D61CF-F0EC-4B21-9DDE-46EE0652A442}" presName="Parent3" presStyleLbl="revTx" presStyleIdx="2" presStyleCnt="6">
        <dgm:presLayoutVars>
          <dgm:chMax val="1"/>
          <dgm:chPref val="1"/>
          <dgm:bulletEnabled val="1"/>
        </dgm:presLayoutVars>
      </dgm:prSet>
      <dgm:spPr/>
      <dgm:t>
        <a:bodyPr/>
        <a:lstStyle/>
        <a:p>
          <a:endParaRPr lang="da-DK"/>
        </a:p>
      </dgm:t>
    </dgm:pt>
    <dgm:pt modelId="{097D39A3-7CFF-486E-B3DC-529E78D15211}" type="pres">
      <dgm:prSet presAssocID="{84D40A28-86D9-4BC7-B5CE-F9854FCC0903}" presName="Accent4" presStyleCnt="0"/>
      <dgm:spPr/>
    </dgm:pt>
    <dgm:pt modelId="{6C8CF69B-DB6B-42A8-BE46-CCE301F076FC}" type="pres">
      <dgm:prSet presAssocID="{84D40A28-86D9-4BC7-B5CE-F9854FCC0903}" presName="Accent" presStyleLbl="node1" presStyleIdx="3" presStyleCnt="6"/>
      <dgm:spPr/>
    </dgm:pt>
    <dgm:pt modelId="{A6B89DD2-B6DE-41C5-A6F6-1F822D649C32}" type="pres">
      <dgm:prSet presAssocID="{84D40A28-86D9-4BC7-B5CE-F9854FCC0903}" presName="Parent4" presStyleLbl="revTx" presStyleIdx="3" presStyleCnt="6">
        <dgm:presLayoutVars>
          <dgm:chMax val="1"/>
          <dgm:chPref val="1"/>
          <dgm:bulletEnabled val="1"/>
        </dgm:presLayoutVars>
      </dgm:prSet>
      <dgm:spPr/>
      <dgm:t>
        <a:bodyPr/>
        <a:lstStyle/>
        <a:p>
          <a:endParaRPr lang="da-DK"/>
        </a:p>
      </dgm:t>
    </dgm:pt>
    <dgm:pt modelId="{A2D7143F-DC99-442E-B5F7-6DC9E66FBFB2}" type="pres">
      <dgm:prSet presAssocID="{4A0C4080-6490-4566-9455-E94ECB0C6361}" presName="Accent5" presStyleCnt="0"/>
      <dgm:spPr/>
    </dgm:pt>
    <dgm:pt modelId="{946B043D-C55F-4BEA-98FA-DC2CFC4A9649}" type="pres">
      <dgm:prSet presAssocID="{4A0C4080-6490-4566-9455-E94ECB0C6361}" presName="Accent" presStyleLbl="node1" presStyleIdx="4" presStyleCnt="6"/>
      <dgm:spPr/>
    </dgm:pt>
    <dgm:pt modelId="{CF4C6848-6C54-486A-A596-4B12BBC66200}" type="pres">
      <dgm:prSet presAssocID="{4A0C4080-6490-4566-9455-E94ECB0C6361}" presName="Parent5" presStyleLbl="revTx" presStyleIdx="4" presStyleCnt="6">
        <dgm:presLayoutVars>
          <dgm:chMax val="1"/>
          <dgm:chPref val="1"/>
          <dgm:bulletEnabled val="1"/>
        </dgm:presLayoutVars>
      </dgm:prSet>
      <dgm:spPr/>
      <dgm:t>
        <a:bodyPr/>
        <a:lstStyle/>
        <a:p>
          <a:endParaRPr lang="da-DK"/>
        </a:p>
      </dgm:t>
    </dgm:pt>
    <dgm:pt modelId="{7654543D-A371-40D6-A48A-891F055D63C2}" type="pres">
      <dgm:prSet presAssocID="{55786687-B01E-478B-B14E-2B9A44869FCE}" presName="Accent6" presStyleCnt="0"/>
      <dgm:spPr/>
    </dgm:pt>
    <dgm:pt modelId="{D913E080-A43D-47F0-8723-64C75DAE8D39}" type="pres">
      <dgm:prSet presAssocID="{55786687-B01E-478B-B14E-2B9A44869FCE}" presName="Accent" presStyleLbl="node1" presStyleIdx="5" presStyleCnt="6"/>
      <dgm:spPr/>
    </dgm:pt>
    <dgm:pt modelId="{C9120D5C-61E2-4950-AF5E-995650DCF791}" type="pres">
      <dgm:prSet presAssocID="{55786687-B01E-478B-B14E-2B9A44869FCE}" presName="Parent6" presStyleLbl="revTx" presStyleIdx="5" presStyleCnt="6">
        <dgm:presLayoutVars>
          <dgm:chMax val="1"/>
          <dgm:chPref val="1"/>
          <dgm:bulletEnabled val="1"/>
        </dgm:presLayoutVars>
      </dgm:prSet>
      <dgm:spPr/>
      <dgm:t>
        <a:bodyPr/>
        <a:lstStyle/>
        <a:p>
          <a:endParaRPr lang="da-DK"/>
        </a:p>
      </dgm:t>
    </dgm:pt>
  </dgm:ptLst>
  <dgm:cxnLst>
    <dgm:cxn modelId="{B83EB4A7-DAF9-4BAE-9BF0-C5C5FA3EB6D6}" type="presOf" srcId="{84D40A28-86D9-4BC7-B5CE-F9854FCC0903}" destId="{A6B89DD2-B6DE-41C5-A6F6-1F822D649C32}" srcOrd="0" destOrd="0" presId="urn:microsoft.com/office/officeart/2009/layout/CircleArrowProcess"/>
    <dgm:cxn modelId="{69675179-FFDA-4C82-906A-B9027124D5BA}" type="presOf" srcId="{D3E8E0A8-E5E6-433C-85CE-79DF75121BD3}" destId="{32BB3319-1913-40C9-88D1-C4214BDA9EB0}" srcOrd="0" destOrd="0" presId="urn:microsoft.com/office/officeart/2009/layout/CircleArrowProcess"/>
    <dgm:cxn modelId="{A745E20D-7670-4EF9-9AAA-0F64E44DDB58}" type="presOf" srcId="{D03D61CF-F0EC-4B21-9DDE-46EE0652A442}" destId="{56D0ABF4-AA98-4D37-B909-EFDD4F95A479}" srcOrd="0" destOrd="0" presId="urn:microsoft.com/office/officeart/2009/layout/CircleArrowProcess"/>
    <dgm:cxn modelId="{BD69991D-F7B7-459C-BE69-6D1F0B9EF055}" type="presOf" srcId="{55786687-B01E-478B-B14E-2B9A44869FCE}" destId="{C9120D5C-61E2-4950-AF5E-995650DCF791}" srcOrd="0" destOrd="0" presId="urn:microsoft.com/office/officeart/2009/layout/CircleArrowProcess"/>
    <dgm:cxn modelId="{B5FD11DE-7BBC-4CAF-B8B9-109DEF8852F7}" type="presOf" srcId="{B06EB073-A573-4D66-B155-1FDFEC4929DA}" destId="{0EB40602-84F8-473D-9C0E-3DBA8C6B143D}" srcOrd="0" destOrd="0" presId="urn:microsoft.com/office/officeart/2009/layout/CircleArrowProcess"/>
    <dgm:cxn modelId="{87692ECC-7444-4A2A-A333-90965313C3E2}" srcId="{A8FE6E9C-90E5-4288-B014-76CFCAD1388F}" destId="{D03D61CF-F0EC-4B21-9DDE-46EE0652A442}" srcOrd="2" destOrd="0" parTransId="{ACD4CDBC-BC6F-447E-801C-001139A45E65}" sibTransId="{A7085E42-7AE9-40DF-8178-3D8BD84E54FD}"/>
    <dgm:cxn modelId="{60E142B9-22BB-4D5A-BAB7-CDDEA1ED161F}" type="presOf" srcId="{A8FE6E9C-90E5-4288-B014-76CFCAD1388F}" destId="{200747AC-3430-4736-AC05-413237444DAA}" srcOrd="0" destOrd="0" presId="urn:microsoft.com/office/officeart/2009/layout/CircleArrowProcess"/>
    <dgm:cxn modelId="{96B49819-AE40-430C-848C-793E24A66ADA}" srcId="{A8FE6E9C-90E5-4288-B014-76CFCAD1388F}" destId="{D3E8E0A8-E5E6-433C-85CE-79DF75121BD3}" srcOrd="1" destOrd="0" parTransId="{F6EBCA07-1152-4550-92D7-F842EE93F800}" sibTransId="{92DF80E5-A8B0-4969-B3C4-C432014FFBB1}"/>
    <dgm:cxn modelId="{F25453BF-4C7A-4565-AEBD-9B31395C2460}" srcId="{A8FE6E9C-90E5-4288-B014-76CFCAD1388F}" destId="{84D40A28-86D9-4BC7-B5CE-F9854FCC0903}" srcOrd="3" destOrd="0" parTransId="{DF2E8C51-7738-4EF5-AA67-95BCEE4957CB}" sibTransId="{6C079F62-32C5-4374-9FF1-2CA568D0A907}"/>
    <dgm:cxn modelId="{AC535BAA-D5ED-4E1E-821A-BCD6F3A35D96}" srcId="{A8FE6E9C-90E5-4288-B014-76CFCAD1388F}" destId="{4A0C4080-6490-4566-9455-E94ECB0C6361}" srcOrd="4" destOrd="0" parTransId="{2F49082F-4355-4C0B-9B9A-A29D64AB0035}" sibTransId="{67B57298-EEC6-4035-916A-91770B2115A0}"/>
    <dgm:cxn modelId="{2A182CB3-48A2-483D-8850-2E5AF1268C53}" type="presOf" srcId="{4A0C4080-6490-4566-9455-E94ECB0C6361}" destId="{CF4C6848-6C54-486A-A596-4B12BBC66200}" srcOrd="0" destOrd="0" presId="urn:microsoft.com/office/officeart/2009/layout/CircleArrowProcess"/>
    <dgm:cxn modelId="{586DE69D-27CA-4C1F-BB8C-AEC1BC7E48B0}" srcId="{A8FE6E9C-90E5-4288-B014-76CFCAD1388F}" destId="{55786687-B01E-478B-B14E-2B9A44869FCE}" srcOrd="5" destOrd="0" parTransId="{3338F8F5-78EE-44B5-82CB-DB9F1CA59B8B}" sibTransId="{E195F693-87F3-43C6-AEC7-4BA3842FA1DF}"/>
    <dgm:cxn modelId="{FC69C02A-D6C9-4060-A986-3CA0BB2F0551}" srcId="{A8FE6E9C-90E5-4288-B014-76CFCAD1388F}" destId="{B06EB073-A573-4D66-B155-1FDFEC4929DA}" srcOrd="0" destOrd="0" parTransId="{48A23511-53FD-4C4A-98B3-911038E2FD94}" sibTransId="{63D3F5C7-D793-44EB-A1F4-85CF9647511E}"/>
    <dgm:cxn modelId="{35502C24-47CC-4EE9-AA0A-C0BFB19355BA}" type="presParOf" srcId="{200747AC-3430-4736-AC05-413237444DAA}" destId="{262852FD-62D9-4F01-9A2E-C931458877AD}" srcOrd="0" destOrd="0" presId="urn:microsoft.com/office/officeart/2009/layout/CircleArrowProcess"/>
    <dgm:cxn modelId="{D91E2FDF-9BC7-4CCB-9186-B75A2628DB02}" type="presParOf" srcId="{262852FD-62D9-4F01-9A2E-C931458877AD}" destId="{61D2633F-E348-4F8C-9166-98EA6A5AE517}" srcOrd="0" destOrd="0" presId="urn:microsoft.com/office/officeart/2009/layout/CircleArrowProcess"/>
    <dgm:cxn modelId="{7EDB4E7A-6A65-4CFF-BF66-93D3B7D21A08}" type="presParOf" srcId="{200747AC-3430-4736-AC05-413237444DAA}" destId="{0EB40602-84F8-473D-9C0E-3DBA8C6B143D}" srcOrd="1" destOrd="0" presId="urn:microsoft.com/office/officeart/2009/layout/CircleArrowProcess"/>
    <dgm:cxn modelId="{94963971-59F3-42D7-B436-61607AABE366}" type="presParOf" srcId="{200747AC-3430-4736-AC05-413237444DAA}" destId="{7D08A678-5E46-401E-AEBD-E174D48ADABB}" srcOrd="2" destOrd="0" presId="urn:microsoft.com/office/officeart/2009/layout/CircleArrowProcess"/>
    <dgm:cxn modelId="{468A0E1B-5722-40B7-885D-C21D397660C5}" type="presParOf" srcId="{7D08A678-5E46-401E-AEBD-E174D48ADABB}" destId="{6D9616A3-43BF-430D-B080-39A788EEEECF}" srcOrd="0" destOrd="0" presId="urn:microsoft.com/office/officeart/2009/layout/CircleArrowProcess"/>
    <dgm:cxn modelId="{12AA8099-D412-49AE-970C-950947562610}" type="presParOf" srcId="{200747AC-3430-4736-AC05-413237444DAA}" destId="{32BB3319-1913-40C9-88D1-C4214BDA9EB0}" srcOrd="3" destOrd="0" presId="urn:microsoft.com/office/officeart/2009/layout/CircleArrowProcess"/>
    <dgm:cxn modelId="{79C85246-0F31-4DFE-B389-EF21A8C9A131}" type="presParOf" srcId="{200747AC-3430-4736-AC05-413237444DAA}" destId="{A5D3E592-59C3-49EB-BC5A-AFAB2966C78A}" srcOrd="4" destOrd="0" presId="urn:microsoft.com/office/officeart/2009/layout/CircleArrowProcess"/>
    <dgm:cxn modelId="{262624A8-C43D-4B2F-ABB7-9F1C003568F0}" type="presParOf" srcId="{A5D3E592-59C3-49EB-BC5A-AFAB2966C78A}" destId="{87100AED-2364-4DDB-A8B1-B5C1FB76F3C8}" srcOrd="0" destOrd="0" presId="urn:microsoft.com/office/officeart/2009/layout/CircleArrowProcess"/>
    <dgm:cxn modelId="{4DA8CB3A-A44E-468F-90ED-F1D8751F5534}" type="presParOf" srcId="{200747AC-3430-4736-AC05-413237444DAA}" destId="{56D0ABF4-AA98-4D37-B909-EFDD4F95A479}" srcOrd="5" destOrd="0" presId="urn:microsoft.com/office/officeart/2009/layout/CircleArrowProcess"/>
    <dgm:cxn modelId="{62D3257B-753E-4918-8698-9626A0B3FA2B}" type="presParOf" srcId="{200747AC-3430-4736-AC05-413237444DAA}" destId="{097D39A3-7CFF-486E-B3DC-529E78D15211}" srcOrd="6" destOrd="0" presId="urn:microsoft.com/office/officeart/2009/layout/CircleArrowProcess"/>
    <dgm:cxn modelId="{E523FD7E-37FB-4519-BDA1-DED063E60302}" type="presParOf" srcId="{097D39A3-7CFF-486E-B3DC-529E78D15211}" destId="{6C8CF69B-DB6B-42A8-BE46-CCE301F076FC}" srcOrd="0" destOrd="0" presId="urn:microsoft.com/office/officeart/2009/layout/CircleArrowProcess"/>
    <dgm:cxn modelId="{C1A9D37F-D101-4CD2-93C1-08DF8C394310}" type="presParOf" srcId="{200747AC-3430-4736-AC05-413237444DAA}" destId="{A6B89DD2-B6DE-41C5-A6F6-1F822D649C32}" srcOrd="7" destOrd="0" presId="urn:microsoft.com/office/officeart/2009/layout/CircleArrowProcess"/>
    <dgm:cxn modelId="{E4C87D2F-C417-42A2-8329-00842B42FDDA}" type="presParOf" srcId="{200747AC-3430-4736-AC05-413237444DAA}" destId="{A2D7143F-DC99-442E-B5F7-6DC9E66FBFB2}" srcOrd="8" destOrd="0" presId="urn:microsoft.com/office/officeart/2009/layout/CircleArrowProcess"/>
    <dgm:cxn modelId="{09D3859F-A40D-431A-B1AA-EACA1BD00CD1}" type="presParOf" srcId="{A2D7143F-DC99-442E-B5F7-6DC9E66FBFB2}" destId="{946B043D-C55F-4BEA-98FA-DC2CFC4A9649}" srcOrd="0" destOrd="0" presId="urn:microsoft.com/office/officeart/2009/layout/CircleArrowProcess"/>
    <dgm:cxn modelId="{019989E1-134F-4DAF-8D4B-8881DD3612DF}" type="presParOf" srcId="{200747AC-3430-4736-AC05-413237444DAA}" destId="{CF4C6848-6C54-486A-A596-4B12BBC66200}" srcOrd="9" destOrd="0" presId="urn:microsoft.com/office/officeart/2009/layout/CircleArrowProcess"/>
    <dgm:cxn modelId="{84158C63-5D77-4D74-A7FE-A4EDEDFEE983}" type="presParOf" srcId="{200747AC-3430-4736-AC05-413237444DAA}" destId="{7654543D-A371-40D6-A48A-891F055D63C2}" srcOrd="10" destOrd="0" presId="urn:microsoft.com/office/officeart/2009/layout/CircleArrowProcess"/>
    <dgm:cxn modelId="{F8D29E87-6A2E-4721-80F9-1A08F7884076}" type="presParOf" srcId="{7654543D-A371-40D6-A48A-891F055D63C2}" destId="{D913E080-A43D-47F0-8723-64C75DAE8D39}" srcOrd="0" destOrd="0" presId="urn:microsoft.com/office/officeart/2009/layout/CircleArrowProcess"/>
    <dgm:cxn modelId="{3D48150A-37EA-4027-9AB5-70642D51597C}" type="presParOf" srcId="{200747AC-3430-4736-AC05-413237444DAA}" destId="{C9120D5C-61E2-4950-AF5E-995650DCF791}"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623F5-4246-41A3-9025-039A26993C34}"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da-DK"/>
        </a:p>
      </dgm:t>
    </dgm:pt>
    <dgm:pt modelId="{49CCAA96-395C-406F-946E-C8EB57F62511}">
      <dgm:prSet phldrT="[Tekst]" custT="1"/>
      <dgm:spPr/>
      <dgm:t>
        <a:bodyPr/>
        <a:lstStyle/>
        <a:p>
          <a:r>
            <a:rPr lang="da-DK" sz="2400" b="1" dirty="0">
              <a:solidFill>
                <a:schemeClr val="accent1"/>
              </a:solidFill>
              <a:latin typeface="Segoe UI Black" panose="020B0A02040204020203" pitchFamily="34" charset="0"/>
              <a:ea typeface="Segoe UI Black" panose="020B0A02040204020203" pitchFamily="34" charset="0"/>
            </a:rPr>
            <a:t>Citizen</a:t>
          </a:r>
        </a:p>
      </dgm:t>
    </dgm:pt>
    <dgm:pt modelId="{49FA5606-3BEA-4DF2-9090-4D3EB1AA8782}" type="parTrans" cxnId="{71D70D65-DD01-4476-908C-BCFBF57D62C9}">
      <dgm:prSet/>
      <dgm:spPr/>
      <dgm:t>
        <a:bodyPr/>
        <a:lstStyle/>
        <a:p>
          <a:endParaRPr lang="da-DK" b="1"/>
        </a:p>
      </dgm:t>
    </dgm:pt>
    <dgm:pt modelId="{2EFCA914-89F3-4529-A31D-6A193E9E4C05}" type="sibTrans" cxnId="{71D70D65-DD01-4476-908C-BCFBF57D62C9}">
      <dgm:prSet/>
      <dgm:spPr/>
      <dgm:t>
        <a:bodyPr/>
        <a:lstStyle/>
        <a:p>
          <a:endParaRPr lang="da-DK" b="1"/>
        </a:p>
      </dgm:t>
    </dgm:pt>
    <dgm:pt modelId="{BE120B5C-E418-4159-BFA6-C57B5285E635}">
      <dgm:prSet phldrT="[Tekst]" custT="1"/>
      <dgm:spPr/>
      <dgm:t>
        <a:bodyPr/>
        <a:lstStyle/>
        <a:p>
          <a:r>
            <a:rPr lang="da-DK" sz="1400" b="1" i="0" dirty="0" err="1">
              <a:latin typeface="Arial Nova" panose="020B0504020202020204" pitchFamily="34" charset="0"/>
            </a:rPr>
            <a:t>Participatory</a:t>
          </a:r>
          <a:endParaRPr lang="da-DK" sz="1400" b="1" dirty="0">
            <a:latin typeface="Arial Nova" panose="020B0504020202020204" pitchFamily="34" charset="0"/>
          </a:endParaRPr>
        </a:p>
      </dgm:t>
    </dgm:pt>
    <dgm:pt modelId="{EA0844C9-A1C8-42C5-B12A-50D9C76AECC2}" type="parTrans" cxnId="{D722E271-A220-44D1-8E3F-2FF238BEBBB4}">
      <dgm:prSet/>
      <dgm:spPr/>
      <dgm:t>
        <a:bodyPr/>
        <a:lstStyle/>
        <a:p>
          <a:endParaRPr lang="da-DK" b="1"/>
        </a:p>
      </dgm:t>
    </dgm:pt>
    <dgm:pt modelId="{9C4EE568-BC44-47E5-B729-CCDE4E1D9E15}" type="sibTrans" cxnId="{D722E271-A220-44D1-8E3F-2FF238BEBBB4}">
      <dgm:prSet/>
      <dgm:spPr/>
      <dgm:t>
        <a:bodyPr/>
        <a:lstStyle/>
        <a:p>
          <a:endParaRPr lang="da-DK" b="1"/>
        </a:p>
      </dgm:t>
    </dgm:pt>
    <dgm:pt modelId="{3F830369-2F58-4E6D-A4AF-CF8950862312}">
      <dgm:prSet phldrT="[Tekst]" custT="1"/>
      <dgm:spPr/>
      <dgm:t>
        <a:bodyPr/>
        <a:lstStyle/>
        <a:p>
          <a:r>
            <a:rPr lang="da-DK" sz="1400" b="1" i="0" dirty="0" err="1">
              <a:latin typeface="Arial Nova" panose="020B0504020202020204" pitchFamily="34" charset="0"/>
            </a:rPr>
            <a:t>Personalized</a:t>
          </a:r>
          <a:endParaRPr lang="da-DK" sz="1400" b="1" dirty="0">
            <a:latin typeface="Arial Nova" panose="020B0504020202020204" pitchFamily="34" charset="0"/>
          </a:endParaRPr>
        </a:p>
      </dgm:t>
    </dgm:pt>
    <dgm:pt modelId="{04F76140-5CC0-4D74-B630-078818C291EA}" type="parTrans" cxnId="{CD28F41E-78D1-4F13-AEBC-924E24D893B1}">
      <dgm:prSet/>
      <dgm:spPr/>
      <dgm:t>
        <a:bodyPr/>
        <a:lstStyle/>
        <a:p>
          <a:endParaRPr lang="da-DK" b="1"/>
        </a:p>
      </dgm:t>
    </dgm:pt>
    <dgm:pt modelId="{1AFAD749-5EEF-4ED5-8859-6EC5959426AA}" type="sibTrans" cxnId="{CD28F41E-78D1-4F13-AEBC-924E24D893B1}">
      <dgm:prSet/>
      <dgm:spPr/>
      <dgm:t>
        <a:bodyPr/>
        <a:lstStyle/>
        <a:p>
          <a:endParaRPr lang="da-DK" b="1"/>
        </a:p>
      </dgm:t>
    </dgm:pt>
    <dgm:pt modelId="{1BF124EC-4133-46D2-9869-4C2ABBFB17DD}">
      <dgm:prSet phldrT="[Tekst]" custT="1"/>
      <dgm:spPr/>
      <dgm:t>
        <a:bodyPr/>
        <a:lstStyle/>
        <a:p>
          <a:r>
            <a:rPr lang="da-DK" sz="1400" b="1" i="0" dirty="0" err="1">
              <a:latin typeface="Arial Nova" panose="020B0504020202020204" pitchFamily="34" charset="0"/>
            </a:rPr>
            <a:t>Predictive</a:t>
          </a:r>
          <a:endParaRPr lang="da-DK" sz="1400" b="1" dirty="0">
            <a:latin typeface="Arial Nova" panose="020B0504020202020204" pitchFamily="34" charset="0"/>
          </a:endParaRPr>
        </a:p>
      </dgm:t>
    </dgm:pt>
    <dgm:pt modelId="{08C2D057-DFF7-47C6-881E-6C194FA4A299}" type="parTrans" cxnId="{7FB20A7C-2169-42B8-9EAF-048114DEEA22}">
      <dgm:prSet/>
      <dgm:spPr/>
      <dgm:t>
        <a:bodyPr/>
        <a:lstStyle/>
        <a:p>
          <a:endParaRPr lang="da-DK" b="1"/>
        </a:p>
      </dgm:t>
    </dgm:pt>
    <dgm:pt modelId="{EB072237-DBD2-4E05-BA8E-DB0B97D12FB3}" type="sibTrans" cxnId="{7FB20A7C-2169-42B8-9EAF-048114DEEA22}">
      <dgm:prSet/>
      <dgm:spPr/>
      <dgm:t>
        <a:bodyPr/>
        <a:lstStyle/>
        <a:p>
          <a:endParaRPr lang="da-DK" b="1"/>
        </a:p>
      </dgm:t>
    </dgm:pt>
    <dgm:pt modelId="{771F74EF-0BA7-4393-BD51-1145C90E90B7}">
      <dgm:prSet phldrT="[Tekst]" custT="1"/>
      <dgm:spPr/>
      <dgm:t>
        <a:bodyPr/>
        <a:lstStyle/>
        <a:p>
          <a:r>
            <a:rPr lang="da-DK" sz="1400" b="1" i="0" dirty="0" err="1">
              <a:latin typeface="Arial Nova" panose="020B0504020202020204" pitchFamily="34" charset="0"/>
            </a:rPr>
            <a:t>Preventive</a:t>
          </a:r>
          <a:endParaRPr lang="da-DK" sz="1400" b="1" dirty="0">
            <a:latin typeface="Arial Nova" panose="020B0504020202020204" pitchFamily="34" charset="0"/>
          </a:endParaRPr>
        </a:p>
      </dgm:t>
    </dgm:pt>
    <dgm:pt modelId="{E6258925-C8A0-4D55-9A52-C99D698FDA90}" type="parTrans" cxnId="{8725A6AB-20A6-4987-92F4-5FD657A39729}">
      <dgm:prSet/>
      <dgm:spPr/>
      <dgm:t>
        <a:bodyPr/>
        <a:lstStyle/>
        <a:p>
          <a:endParaRPr lang="da-DK" b="1"/>
        </a:p>
      </dgm:t>
    </dgm:pt>
    <dgm:pt modelId="{754190AC-0715-4909-82B3-275B24399CB8}" type="sibTrans" cxnId="{8725A6AB-20A6-4987-92F4-5FD657A39729}">
      <dgm:prSet/>
      <dgm:spPr/>
      <dgm:t>
        <a:bodyPr/>
        <a:lstStyle/>
        <a:p>
          <a:endParaRPr lang="da-DK" b="1"/>
        </a:p>
      </dgm:t>
    </dgm:pt>
    <dgm:pt modelId="{2BE37804-4C2E-4E03-9D2C-6F9FE5E6F3B0}" type="pres">
      <dgm:prSet presAssocID="{44D623F5-4246-41A3-9025-039A26993C34}" presName="Name0" presStyleCnt="0">
        <dgm:presLayoutVars>
          <dgm:chMax val="1"/>
          <dgm:dir/>
          <dgm:animLvl val="ctr"/>
          <dgm:resizeHandles val="exact"/>
        </dgm:presLayoutVars>
      </dgm:prSet>
      <dgm:spPr/>
      <dgm:t>
        <a:bodyPr/>
        <a:lstStyle/>
        <a:p>
          <a:endParaRPr lang="da-DK"/>
        </a:p>
      </dgm:t>
    </dgm:pt>
    <dgm:pt modelId="{BBE9267E-7420-40E3-AE14-4B74680684B9}" type="pres">
      <dgm:prSet presAssocID="{49CCAA96-395C-406F-946E-C8EB57F62511}" presName="centerShape" presStyleLbl="node0" presStyleIdx="0" presStyleCnt="1"/>
      <dgm:spPr/>
      <dgm:t>
        <a:bodyPr/>
        <a:lstStyle/>
        <a:p>
          <a:endParaRPr lang="da-DK"/>
        </a:p>
      </dgm:t>
    </dgm:pt>
    <dgm:pt modelId="{63939AD6-2674-4079-9739-873BB816CE70}" type="pres">
      <dgm:prSet presAssocID="{BE120B5C-E418-4159-BFA6-C57B5285E635}" presName="node" presStyleLbl="node1" presStyleIdx="0" presStyleCnt="4" custScaleX="130378" custScaleY="129694" custRadScaleRad="98587">
        <dgm:presLayoutVars>
          <dgm:bulletEnabled val="1"/>
        </dgm:presLayoutVars>
      </dgm:prSet>
      <dgm:spPr/>
      <dgm:t>
        <a:bodyPr/>
        <a:lstStyle/>
        <a:p>
          <a:endParaRPr lang="da-DK"/>
        </a:p>
      </dgm:t>
    </dgm:pt>
    <dgm:pt modelId="{54236B48-631D-4888-91F4-571F1EFE4F28}" type="pres">
      <dgm:prSet presAssocID="{BE120B5C-E418-4159-BFA6-C57B5285E635}" presName="dummy" presStyleCnt="0"/>
      <dgm:spPr/>
    </dgm:pt>
    <dgm:pt modelId="{9716D8DB-D6FF-4C1A-A910-1B53ADA70BD7}" type="pres">
      <dgm:prSet presAssocID="{9C4EE568-BC44-47E5-B729-CCDE4E1D9E15}" presName="sibTrans" presStyleLbl="sibTrans2D1" presStyleIdx="0" presStyleCnt="4"/>
      <dgm:spPr/>
      <dgm:t>
        <a:bodyPr/>
        <a:lstStyle/>
        <a:p>
          <a:endParaRPr lang="da-DK"/>
        </a:p>
      </dgm:t>
    </dgm:pt>
    <dgm:pt modelId="{FEE3AFE2-DA43-4B80-BC50-E4D4764A7509}" type="pres">
      <dgm:prSet presAssocID="{3F830369-2F58-4E6D-A4AF-CF8950862312}" presName="node" presStyleLbl="node1" presStyleIdx="1" presStyleCnt="4" custScaleX="130378" custScaleY="129694">
        <dgm:presLayoutVars>
          <dgm:bulletEnabled val="1"/>
        </dgm:presLayoutVars>
      </dgm:prSet>
      <dgm:spPr/>
      <dgm:t>
        <a:bodyPr/>
        <a:lstStyle/>
        <a:p>
          <a:endParaRPr lang="da-DK"/>
        </a:p>
      </dgm:t>
    </dgm:pt>
    <dgm:pt modelId="{75C05E76-F8B6-430B-83D5-741387C0BE15}" type="pres">
      <dgm:prSet presAssocID="{3F830369-2F58-4E6D-A4AF-CF8950862312}" presName="dummy" presStyleCnt="0"/>
      <dgm:spPr/>
    </dgm:pt>
    <dgm:pt modelId="{92DAB016-02E8-4B9D-A098-406E63F58D2A}" type="pres">
      <dgm:prSet presAssocID="{1AFAD749-5EEF-4ED5-8859-6EC5959426AA}" presName="sibTrans" presStyleLbl="sibTrans2D1" presStyleIdx="1" presStyleCnt="4"/>
      <dgm:spPr/>
      <dgm:t>
        <a:bodyPr/>
        <a:lstStyle/>
        <a:p>
          <a:endParaRPr lang="da-DK"/>
        </a:p>
      </dgm:t>
    </dgm:pt>
    <dgm:pt modelId="{8B6D5D6B-9ABA-49C5-881E-758AB574FEAB}" type="pres">
      <dgm:prSet presAssocID="{1BF124EC-4133-46D2-9869-4C2ABBFB17DD}" presName="node" presStyleLbl="node1" presStyleIdx="2" presStyleCnt="4" custScaleX="130378" custScaleY="129694">
        <dgm:presLayoutVars>
          <dgm:bulletEnabled val="1"/>
        </dgm:presLayoutVars>
      </dgm:prSet>
      <dgm:spPr/>
      <dgm:t>
        <a:bodyPr/>
        <a:lstStyle/>
        <a:p>
          <a:endParaRPr lang="da-DK"/>
        </a:p>
      </dgm:t>
    </dgm:pt>
    <dgm:pt modelId="{ADD525C1-0943-4699-8998-BC10FCECFCAC}" type="pres">
      <dgm:prSet presAssocID="{1BF124EC-4133-46D2-9869-4C2ABBFB17DD}" presName="dummy" presStyleCnt="0"/>
      <dgm:spPr/>
    </dgm:pt>
    <dgm:pt modelId="{4793BC4D-4F1F-4FD3-A063-17B87411FDFC}" type="pres">
      <dgm:prSet presAssocID="{EB072237-DBD2-4E05-BA8E-DB0B97D12FB3}" presName="sibTrans" presStyleLbl="sibTrans2D1" presStyleIdx="2" presStyleCnt="4"/>
      <dgm:spPr/>
      <dgm:t>
        <a:bodyPr/>
        <a:lstStyle/>
        <a:p>
          <a:endParaRPr lang="da-DK"/>
        </a:p>
      </dgm:t>
    </dgm:pt>
    <dgm:pt modelId="{F7B3536C-8E4A-4C75-B739-919F2BD0CFF3}" type="pres">
      <dgm:prSet presAssocID="{771F74EF-0BA7-4393-BD51-1145C90E90B7}" presName="node" presStyleLbl="node1" presStyleIdx="3" presStyleCnt="4" custScaleX="130378" custScaleY="129694">
        <dgm:presLayoutVars>
          <dgm:bulletEnabled val="1"/>
        </dgm:presLayoutVars>
      </dgm:prSet>
      <dgm:spPr/>
      <dgm:t>
        <a:bodyPr/>
        <a:lstStyle/>
        <a:p>
          <a:endParaRPr lang="da-DK"/>
        </a:p>
      </dgm:t>
    </dgm:pt>
    <dgm:pt modelId="{B833DCD2-E241-48DA-8F64-143D41084684}" type="pres">
      <dgm:prSet presAssocID="{771F74EF-0BA7-4393-BD51-1145C90E90B7}" presName="dummy" presStyleCnt="0"/>
      <dgm:spPr/>
    </dgm:pt>
    <dgm:pt modelId="{E6014761-816D-415B-AF0D-EA8BF4A0700E}" type="pres">
      <dgm:prSet presAssocID="{754190AC-0715-4909-82B3-275B24399CB8}" presName="sibTrans" presStyleLbl="sibTrans2D1" presStyleIdx="3" presStyleCnt="4"/>
      <dgm:spPr/>
      <dgm:t>
        <a:bodyPr/>
        <a:lstStyle/>
        <a:p>
          <a:endParaRPr lang="da-DK"/>
        </a:p>
      </dgm:t>
    </dgm:pt>
  </dgm:ptLst>
  <dgm:cxnLst>
    <dgm:cxn modelId="{71D70D65-DD01-4476-908C-BCFBF57D62C9}" srcId="{44D623F5-4246-41A3-9025-039A26993C34}" destId="{49CCAA96-395C-406F-946E-C8EB57F62511}" srcOrd="0" destOrd="0" parTransId="{49FA5606-3BEA-4DF2-9090-4D3EB1AA8782}" sibTransId="{2EFCA914-89F3-4529-A31D-6A193E9E4C05}"/>
    <dgm:cxn modelId="{14C7EEEC-0A01-4F89-BE67-4B044BF1A704}" type="presOf" srcId="{BE120B5C-E418-4159-BFA6-C57B5285E635}" destId="{63939AD6-2674-4079-9739-873BB816CE70}" srcOrd="0" destOrd="0" presId="urn:microsoft.com/office/officeart/2005/8/layout/radial6"/>
    <dgm:cxn modelId="{6902DFDD-29A6-4777-9614-41C44ED30077}" type="presOf" srcId="{754190AC-0715-4909-82B3-275B24399CB8}" destId="{E6014761-816D-415B-AF0D-EA8BF4A0700E}" srcOrd="0" destOrd="0" presId="urn:microsoft.com/office/officeart/2005/8/layout/radial6"/>
    <dgm:cxn modelId="{D424BB66-0D22-4CD6-9929-BE16B728C75B}" type="presOf" srcId="{44D623F5-4246-41A3-9025-039A26993C34}" destId="{2BE37804-4C2E-4E03-9D2C-6F9FE5E6F3B0}" srcOrd="0" destOrd="0" presId="urn:microsoft.com/office/officeart/2005/8/layout/radial6"/>
    <dgm:cxn modelId="{1D4231BB-62A5-4502-8E72-054EFFF906B6}" type="presOf" srcId="{1AFAD749-5EEF-4ED5-8859-6EC5959426AA}" destId="{92DAB016-02E8-4B9D-A098-406E63F58D2A}" srcOrd="0" destOrd="0" presId="urn:microsoft.com/office/officeart/2005/8/layout/radial6"/>
    <dgm:cxn modelId="{37EA41DC-0869-4D19-9331-1CEF85D215E4}" type="presOf" srcId="{EB072237-DBD2-4E05-BA8E-DB0B97D12FB3}" destId="{4793BC4D-4F1F-4FD3-A063-17B87411FDFC}" srcOrd="0" destOrd="0" presId="urn:microsoft.com/office/officeart/2005/8/layout/radial6"/>
    <dgm:cxn modelId="{A898645E-6515-43C8-A893-2C1D8151AF8A}" type="presOf" srcId="{1BF124EC-4133-46D2-9869-4C2ABBFB17DD}" destId="{8B6D5D6B-9ABA-49C5-881E-758AB574FEAB}" srcOrd="0" destOrd="0" presId="urn:microsoft.com/office/officeart/2005/8/layout/radial6"/>
    <dgm:cxn modelId="{2E62B8BA-768C-4992-A7A5-F1DE17ED6230}" type="presOf" srcId="{9C4EE568-BC44-47E5-B729-CCDE4E1D9E15}" destId="{9716D8DB-D6FF-4C1A-A910-1B53ADA70BD7}" srcOrd="0" destOrd="0" presId="urn:microsoft.com/office/officeart/2005/8/layout/radial6"/>
    <dgm:cxn modelId="{D722E271-A220-44D1-8E3F-2FF238BEBBB4}" srcId="{49CCAA96-395C-406F-946E-C8EB57F62511}" destId="{BE120B5C-E418-4159-BFA6-C57B5285E635}" srcOrd="0" destOrd="0" parTransId="{EA0844C9-A1C8-42C5-B12A-50D9C76AECC2}" sibTransId="{9C4EE568-BC44-47E5-B729-CCDE4E1D9E15}"/>
    <dgm:cxn modelId="{A815887A-3D5B-447F-9A7A-DAE48D2A219B}" type="presOf" srcId="{49CCAA96-395C-406F-946E-C8EB57F62511}" destId="{BBE9267E-7420-40E3-AE14-4B74680684B9}" srcOrd="0" destOrd="0" presId="urn:microsoft.com/office/officeart/2005/8/layout/radial6"/>
    <dgm:cxn modelId="{CD28F41E-78D1-4F13-AEBC-924E24D893B1}" srcId="{49CCAA96-395C-406F-946E-C8EB57F62511}" destId="{3F830369-2F58-4E6D-A4AF-CF8950862312}" srcOrd="1" destOrd="0" parTransId="{04F76140-5CC0-4D74-B630-078818C291EA}" sibTransId="{1AFAD749-5EEF-4ED5-8859-6EC5959426AA}"/>
    <dgm:cxn modelId="{8725A6AB-20A6-4987-92F4-5FD657A39729}" srcId="{49CCAA96-395C-406F-946E-C8EB57F62511}" destId="{771F74EF-0BA7-4393-BD51-1145C90E90B7}" srcOrd="3" destOrd="0" parTransId="{E6258925-C8A0-4D55-9A52-C99D698FDA90}" sibTransId="{754190AC-0715-4909-82B3-275B24399CB8}"/>
    <dgm:cxn modelId="{5FD94198-6DC7-43DF-82B0-6C45280E094C}" type="presOf" srcId="{3F830369-2F58-4E6D-A4AF-CF8950862312}" destId="{FEE3AFE2-DA43-4B80-BC50-E4D4764A7509}" srcOrd="0" destOrd="0" presId="urn:microsoft.com/office/officeart/2005/8/layout/radial6"/>
    <dgm:cxn modelId="{7FB20A7C-2169-42B8-9EAF-048114DEEA22}" srcId="{49CCAA96-395C-406F-946E-C8EB57F62511}" destId="{1BF124EC-4133-46D2-9869-4C2ABBFB17DD}" srcOrd="2" destOrd="0" parTransId="{08C2D057-DFF7-47C6-881E-6C194FA4A299}" sibTransId="{EB072237-DBD2-4E05-BA8E-DB0B97D12FB3}"/>
    <dgm:cxn modelId="{E071CCD1-AB36-4AD2-973A-20DE176424DB}" type="presOf" srcId="{771F74EF-0BA7-4393-BD51-1145C90E90B7}" destId="{F7B3536C-8E4A-4C75-B739-919F2BD0CFF3}" srcOrd="0" destOrd="0" presId="urn:microsoft.com/office/officeart/2005/8/layout/radial6"/>
    <dgm:cxn modelId="{15A6465D-983A-4DD9-B473-234D2203D0D6}" type="presParOf" srcId="{2BE37804-4C2E-4E03-9D2C-6F9FE5E6F3B0}" destId="{BBE9267E-7420-40E3-AE14-4B74680684B9}" srcOrd="0" destOrd="0" presId="urn:microsoft.com/office/officeart/2005/8/layout/radial6"/>
    <dgm:cxn modelId="{1E9963C5-97B8-4333-B8F0-25D44AF9BC59}" type="presParOf" srcId="{2BE37804-4C2E-4E03-9D2C-6F9FE5E6F3B0}" destId="{63939AD6-2674-4079-9739-873BB816CE70}" srcOrd="1" destOrd="0" presId="urn:microsoft.com/office/officeart/2005/8/layout/radial6"/>
    <dgm:cxn modelId="{81CC6F63-9DE1-4292-808D-ADB42A0FE625}" type="presParOf" srcId="{2BE37804-4C2E-4E03-9D2C-6F9FE5E6F3B0}" destId="{54236B48-631D-4888-91F4-571F1EFE4F28}" srcOrd="2" destOrd="0" presId="urn:microsoft.com/office/officeart/2005/8/layout/radial6"/>
    <dgm:cxn modelId="{D67CA9D3-4249-4723-8CBD-CCF72B6CDC02}" type="presParOf" srcId="{2BE37804-4C2E-4E03-9D2C-6F9FE5E6F3B0}" destId="{9716D8DB-D6FF-4C1A-A910-1B53ADA70BD7}" srcOrd="3" destOrd="0" presId="urn:microsoft.com/office/officeart/2005/8/layout/radial6"/>
    <dgm:cxn modelId="{A990C36E-B42F-462F-865D-81D6BD66B0DA}" type="presParOf" srcId="{2BE37804-4C2E-4E03-9D2C-6F9FE5E6F3B0}" destId="{FEE3AFE2-DA43-4B80-BC50-E4D4764A7509}" srcOrd="4" destOrd="0" presId="urn:microsoft.com/office/officeart/2005/8/layout/radial6"/>
    <dgm:cxn modelId="{E026EB1B-E699-4728-9FA8-A850BA5E47AA}" type="presParOf" srcId="{2BE37804-4C2E-4E03-9D2C-6F9FE5E6F3B0}" destId="{75C05E76-F8B6-430B-83D5-741387C0BE15}" srcOrd="5" destOrd="0" presId="urn:microsoft.com/office/officeart/2005/8/layout/radial6"/>
    <dgm:cxn modelId="{011436CD-CDF8-462A-AF4D-BE1EE576CE7F}" type="presParOf" srcId="{2BE37804-4C2E-4E03-9D2C-6F9FE5E6F3B0}" destId="{92DAB016-02E8-4B9D-A098-406E63F58D2A}" srcOrd="6" destOrd="0" presId="urn:microsoft.com/office/officeart/2005/8/layout/radial6"/>
    <dgm:cxn modelId="{AAA4652C-86D2-4FCC-9AB4-16022AC19FB0}" type="presParOf" srcId="{2BE37804-4C2E-4E03-9D2C-6F9FE5E6F3B0}" destId="{8B6D5D6B-9ABA-49C5-881E-758AB574FEAB}" srcOrd="7" destOrd="0" presId="urn:microsoft.com/office/officeart/2005/8/layout/radial6"/>
    <dgm:cxn modelId="{5ADF8B09-9E6A-4C11-A555-EF94D6ECC3B1}" type="presParOf" srcId="{2BE37804-4C2E-4E03-9D2C-6F9FE5E6F3B0}" destId="{ADD525C1-0943-4699-8998-BC10FCECFCAC}" srcOrd="8" destOrd="0" presId="urn:microsoft.com/office/officeart/2005/8/layout/radial6"/>
    <dgm:cxn modelId="{C5A58313-173C-4739-9F3D-E1BA4D265C51}" type="presParOf" srcId="{2BE37804-4C2E-4E03-9D2C-6F9FE5E6F3B0}" destId="{4793BC4D-4F1F-4FD3-A063-17B87411FDFC}" srcOrd="9" destOrd="0" presId="urn:microsoft.com/office/officeart/2005/8/layout/radial6"/>
    <dgm:cxn modelId="{2202773C-4226-4893-B3F3-3B47BB6139C6}" type="presParOf" srcId="{2BE37804-4C2E-4E03-9D2C-6F9FE5E6F3B0}" destId="{F7B3536C-8E4A-4C75-B739-919F2BD0CFF3}" srcOrd="10" destOrd="0" presId="urn:microsoft.com/office/officeart/2005/8/layout/radial6"/>
    <dgm:cxn modelId="{E8FC04B4-B40F-4714-828E-950361207FE0}" type="presParOf" srcId="{2BE37804-4C2E-4E03-9D2C-6F9FE5E6F3B0}" destId="{B833DCD2-E241-48DA-8F64-143D41084684}" srcOrd="11" destOrd="0" presId="urn:microsoft.com/office/officeart/2005/8/layout/radial6"/>
    <dgm:cxn modelId="{85AF8B88-8DE2-4AAB-8E56-68477E4919C8}" type="presParOf" srcId="{2BE37804-4C2E-4E03-9D2C-6F9FE5E6F3B0}" destId="{E6014761-816D-415B-AF0D-EA8BF4A0700E}"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2F85F-1D69-45D6-B3B5-503650810897}" type="doc">
      <dgm:prSet loTypeId="urn:microsoft.com/office/officeart/2009/layout/CircleArrowProcess" loCatId="cycle" qsTypeId="urn:microsoft.com/office/officeart/2005/8/quickstyle/simple5" qsCatId="simple" csTypeId="urn:microsoft.com/office/officeart/2005/8/colors/colorful3" csCatId="colorful" phldr="1"/>
      <dgm:spPr/>
      <dgm:t>
        <a:bodyPr/>
        <a:lstStyle/>
        <a:p>
          <a:endParaRPr lang="da-DK"/>
        </a:p>
      </dgm:t>
    </dgm:pt>
    <dgm:pt modelId="{F9AC9503-A3FA-4D91-B9BC-48AD2354A42B}">
      <dgm:prSet phldrT="[Tekst]"/>
      <dgm:spPr/>
      <dgm:t>
        <a:bodyPr/>
        <a:lstStyle/>
        <a:p>
          <a:r>
            <a:rPr lang="da-DK" dirty="0"/>
            <a:t>Fagprofessionel</a:t>
          </a:r>
        </a:p>
      </dgm:t>
    </dgm:pt>
    <dgm:pt modelId="{DE917ED1-7BF2-4954-9FD9-AA4B94A7233C}" type="parTrans" cxnId="{3787F21C-3352-49F7-A0B9-CD845A287262}">
      <dgm:prSet/>
      <dgm:spPr/>
      <dgm:t>
        <a:bodyPr/>
        <a:lstStyle/>
        <a:p>
          <a:endParaRPr lang="da-DK"/>
        </a:p>
      </dgm:t>
    </dgm:pt>
    <dgm:pt modelId="{A74678C8-4EF5-454E-A6DC-846A4F84E174}" type="sibTrans" cxnId="{3787F21C-3352-49F7-A0B9-CD845A287262}">
      <dgm:prSet/>
      <dgm:spPr/>
      <dgm:t>
        <a:bodyPr/>
        <a:lstStyle/>
        <a:p>
          <a:endParaRPr lang="da-DK"/>
        </a:p>
      </dgm:t>
    </dgm:pt>
    <dgm:pt modelId="{46BE498A-846D-4182-A918-D0FE98C41F7A}">
      <dgm:prSet phldrT="[Tekst]"/>
      <dgm:spPr/>
      <dgm:t>
        <a:bodyPr/>
        <a:lstStyle/>
        <a:p>
          <a:r>
            <a:rPr lang="da-DK" dirty="0"/>
            <a:t>Borger</a:t>
          </a:r>
        </a:p>
      </dgm:t>
    </dgm:pt>
    <dgm:pt modelId="{E69B9EE0-B805-44C8-8A94-0EEAE663AE5F}" type="parTrans" cxnId="{00CE7C8C-55F6-455D-B93A-26A24EF3251D}">
      <dgm:prSet/>
      <dgm:spPr/>
      <dgm:t>
        <a:bodyPr/>
        <a:lstStyle/>
        <a:p>
          <a:endParaRPr lang="da-DK"/>
        </a:p>
      </dgm:t>
    </dgm:pt>
    <dgm:pt modelId="{28AACA31-8970-4387-807A-85F1BAF123F6}" type="sibTrans" cxnId="{00CE7C8C-55F6-455D-B93A-26A24EF3251D}">
      <dgm:prSet/>
      <dgm:spPr/>
      <dgm:t>
        <a:bodyPr/>
        <a:lstStyle/>
        <a:p>
          <a:endParaRPr lang="da-DK"/>
        </a:p>
      </dgm:t>
    </dgm:pt>
    <dgm:pt modelId="{BFD5F63C-2BA4-452C-BE67-663268A402A1}" type="pres">
      <dgm:prSet presAssocID="{EB32F85F-1D69-45D6-B3B5-503650810897}" presName="Name0" presStyleCnt="0">
        <dgm:presLayoutVars>
          <dgm:chMax val="7"/>
          <dgm:chPref val="7"/>
          <dgm:dir/>
          <dgm:animLvl val="lvl"/>
        </dgm:presLayoutVars>
      </dgm:prSet>
      <dgm:spPr/>
      <dgm:t>
        <a:bodyPr/>
        <a:lstStyle/>
        <a:p>
          <a:endParaRPr lang="da-DK"/>
        </a:p>
      </dgm:t>
    </dgm:pt>
    <dgm:pt modelId="{73D690AC-82BE-4410-91FA-55AA2CCBCDF2}" type="pres">
      <dgm:prSet presAssocID="{F9AC9503-A3FA-4D91-B9BC-48AD2354A42B}" presName="Accent1" presStyleCnt="0"/>
      <dgm:spPr/>
    </dgm:pt>
    <dgm:pt modelId="{EF2A51DA-6F8E-4F6F-A065-0E62C9DB3F5C}" type="pres">
      <dgm:prSet presAssocID="{F9AC9503-A3FA-4D91-B9BC-48AD2354A42B}" presName="Accent" presStyleLbl="node1" presStyleIdx="0" presStyleCnt="2"/>
      <dgm:spPr/>
    </dgm:pt>
    <dgm:pt modelId="{FACE5BB1-F3F5-4D29-8FD9-18301AF2741A}" type="pres">
      <dgm:prSet presAssocID="{F9AC9503-A3FA-4D91-B9BC-48AD2354A42B}" presName="Parent1" presStyleLbl="revTx" presStyleIdx="0" presStyleCnt="2">
        <dgm:presLayoutVars>
          <dgm:chMax val="1"/>
          <dgm:chPref val="1"/>
          <dgm:bulletEnabled val="1"/>
        </dgm:presLayoutVars>
      </dgm:prSet>
      <dgm:spPr/>
      <dgm:t>
        <a:bodyPr/>
        <a:lstStyle/>
        <a:p>
          <a:endParaRPr lang="da-DK"/>
        </a:p>
      </dgm:t>
    </dgm:pt>
    <dgm:pt modelId="{7FA93079-FCF8-4D35-B400-E07336E28364}" type="pres">
      <dgm:prSet presAssocID="{46BE498A-846D-4182-A918-D0FE98C41F7A}" presName="Accent2" presStyleCnt="0"/>
      <dgm:spPr/>
    </dgm:pt>
    <dgm:pt modelId="{2B7BAB45-A197-4A50-B066-187D7D303F33}" type="pres">
      <dgm:prSet presAssocID="{46BE498A-846D-4182-A918-D0FE98C41F7A}" presName="Accent" presStyleLbl="node1" presStyleIdx="1" presStyleCnt="2"/>
      <dgm:spPr/>
    </dgm:pt>
    <dgm:pt modelId="{9C6AEB6F-8E50-4214-9ABE-CAF33A28146D}" type="pres">
      <dgm:prSet presAssocID="{46BE498A-846D-4182-A918-D0FE98C41F7A}" presName="Parent2" presStyleLbl="revTx" presStyleIdx="1" presStyleCnt="2">
        <dgm:presLayoutVars>
          <dgm:chMax val="1"/>
          <dgm:chPref val="1"/>
          <dgm:bulletEnabled val="1"/>
        </dgm:presLayoutVars>
      </dgm:prSet>
      <dgm:spPr/>
      <dgm:t>
        <a:bodyPr/>
        <a:lstStyle/>
        <a:p>
          <a:endParaRPr lang="da-DK"/>
        </a:p>
      </dgm:t>
    </dgm:pt>
  </dgm:ptLst>
  <dgm:cxnLst>
    <dgm:cxn modelId="{061E2F1A-AD80-4A63-B048-FEA7B58456CA}" type="presOf" srcId="{F9AC9503-A3FA-4D91-B9BC-48AD2354A42B}" destId="{FACE5BB1-F3F5-4D29-8FD9-18301AF2741A}" srcOrd="0" destOrd="0" presId="urn:microsoft.com/office/officeart/2009/layout/CircleArrowProcess"/>
    <dgm:cxn modelId="{B72B7CAF-D344-4190-B7C1-B479C586ECB7}" type="presOf" srcId="{46BE498A-846D-4182-A918-D0FE98C41F7A}" destId="{9C6AEB6F-8E50-4214-9ABE-CAF33A28146D}" srcOrd="0" destOrd="0" presId="urn:microsoft.com/office/officeart/2009/layout/CircleArrowProcess"/>
    <dgm:cxn modelId="{3787F21C-3352-49F7-A0B9-CD845A287262}" srcId="{EB32F85F-1D69-45D6-B3B5-503650810897}" destId="{F9AC9503-A3FA-4D91-B9BC-48AD2354A42B}" srcOrd="0" destOrd="0" parTransId="{DE917ED1-7BF2-4954-9FD9-AA4B94A7233C}" sibTransId="{A74678C8-4EF5-454E-A6DC-846A4F84E174}"/>
    <dgm:cxn modelId="{00CE7C8C-55F6-455D-B93A-26A24EF3251D}" srcId="{EB32F85F-1D69-45D6-B3B5-503650810897}" destId="{46BE498A-846D-4182-A918-D0FE98C41F7A}" srcOrd="1" destOrd="0" parTransId="{E69B9EE0-B805-44C8-8A94-0EEAE663AE5F}" sibTransId="{28AACA31-8970-4387-807A-85F1BAF123F6}"/>
    <dgm:cxn modelId="{AB426124-F3F5-4940-AFDF-B424986C5B64}" type="presOf" srcId="{EB32F85F-1D69-45D6-B3B5-503650810897}" destId="{BFD5F63C-2BA4-452C-BE67-663268A402A1}" srcOrd="0" destOrd="0" presId="urn:microsoft.com/office/officeart/2009/layout/CircleArrowProcess"/>
    <dgm:cxn modelId="{70FDB6BE-DC78-4E00-8568-D3B1E5E8A73A}" type="presParOf" srcId="{BFD5F63C-2BA4-452C-BE67-663268A402A1}" destId="{73D690AC-82BE-4410-91FA-55AA2CCBCDF2}" srcOrd="0" destOrd="0" presId="urn:microsoft.com/office/officeart/2009/layout/CircleArrowProcess"/>
    <dgm:cxn modelId="{A8AB826F-96BD-4A4C-AD05-D5CB7E072D58}" type="presParOf" srcId="{73D690AC-82BE-4410-91FA-55AA2CCBCDF2}" destId="{EF2A51DA-6F8E-4F6F-A065-0E62C9DB3F5C}" srcOrd="0" destOrd="0" presId="urn:microsoft.com/office/officeart/2009/layout/CircleArrowProcess"/>
    <dgm:cxn modelId="{5ED3C8A9-3108-4100-A15E-907F73D5F063}" type="presParOf" srcId="{BFD5F63C-2BA4-452C-BE67-663268A402A1}" destId="{FACE5BB1-F3F5-4D29-8FD9-18301AF2741A}" srcOrd="1" destOrd="0" presId="urn:microsoft.com/office/officeart/2009/layout/CircleArrowProcess"/>
    <dgm:cxn modelId="{DCA90CBF-E2A8-4DF5-A7EE-367E0C33BB46}" type="presParOf" srcId="{BFD5F63C-2BA4-452C-BE67-663268A402A1}" destId="{7FA93079-FCF8-4D35-B400-E07336E28364}" srcOrd="2" destOrd="0" presId="urn:microsoft.com/office/officeart/2009/layout/CircleArrowProcess"/>
    <dgm:cxn modelId="{4246C865-6F71-41BB-BFD5-44C3D6EE0E5F}" type="presParOf" srcId="{7FA93079-FCF8-4D35-B400-E07336E28364}" destId="{2B7BAB45-A197-4A50-B066-187D7D303F33}" srcOrd="0" destOrd="0" presId="urn:microsoft.com/office/officeart/2009/layout/CircleArrowProcess"/>
    <dgm:cxn modelId="{B2B088B3-F6DC-4A9A-8E97-1090B3AEDCCA}" type="presParOf" srcId="{BFD5F63C-2BA4-452C-BE67-663268A402A1}" destId="{9C6AEB6F-8E50-4214-9ABE-CAF33A28146D}" srcOrd="3"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C65C1-E3CC-4159-AE84-C34D148BBBC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a-DK"/>
        </a:p>
      </dgm:t>
    </dgm:pt>
    <dgm:pt modelId="{D6AA4D4F-5C16-43A5-885E-19E59CE9B232}">
      <dgm:prSet phldrT="[Tekst]" custT="1"/>
      <dgm:spPr/>
      <dgm:t>
        <a:bodyPr/>
        <a:lstStyle/>
        <a:p>
          <a:r>
            <a:rPr lang="da-DK" sz="2400" b="1" dirty="0">
              <a:solidFill>
                <a:schemeClr val="accent4">
                  <a:lumMod val="50000"/>
                </a:schemeClr>
              </a:solidFill>
            </a:rPr>
            <a:t>Digital </a:t>
          </a:r>
          <a:r>
            <a:rPr lang="da-DK" sz="2400" b="1" dirty="0" smtClean="0">
              <a:solidFill>
                <a:schemeClr val="accent4">
                  <a:lumMod val="50000"/>
                </a:schemeClr>
              </a:solidFill>
            </a:rPr>
            <a:t>Transformation</a:t>
          </a:r>
        </a:p>
        <a:p>
          <a:r>
            <a:rPr lang="da-DK" sz="2400" b="1" dirty="0" smtClean="0">
              <a:solidFill>
                <a:schemeClr val="accent4">
                  <a:lumMod val="50000"/>
                </a:schemeClr>
              </a:solidFill>
            </a:rPr>
            <a:t>En naturlig del af fagligheden</a:t>
          </a:r>
          <a:endParaRPr lang="da-DK" sz="2400" b="1" dirty="0">
            <a:solidFill>
              <a:schemeClr val="accent4">
                <a:lumMod val="50000"/>
              </a:schemeClr>
            </a:solidFill>
          </a:endParaRPr>
        </a:p>
      </dgm:t>
    </dgm:pt>
    <dgm:pt modelId="{75F2E6D3-B714-44E2-931D-A1BCE47A9615}" type="parTrans" cxnId="{F5B603CD-4C89-4C08-A34A-7B0172C0DD59}">
      <dgm:prSet/>
      <dgm:spPr/>
      <dgm:t>
        <a:bodyPr/>
        <a:lstStyle/>
        <a:p>
          <a:endParaRPr lang="da-DK"/>
        </a:p>
      </dgm:t>
    </dgm:pt>
    <dgm:pt modelId="{5805C9D1-A2AB-4357-B60C-1F316286F7FD}" type="sibTrans" cxnId="{F5B603CD-4C89-4C08-A34A-7B0172C0DD59}">
      <dgm:prSet/>
      <dgm:spPr/>
      <dgm:t>
        <a:bodyPr/>
        <a:lstStyle/>
        <a:p>
          <a:endParaRPr lang="da-DK"/>
        </a:p>
      </dgm:t>
    </dgm:pt>
    <dgm:pt modelId="{FC609894-F06E-4AD7-9D56-AA5C4142E7F2}">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Sikker &amp; Stabil IT drift</a:t>
          </a:r>
        </a:p>
      </dgm:t>
    </dgm:pt>
    <dgm:pt modelId="{4AB01C9F-C602-4283-97E9-603A9ADD748C}" type="parTrans" cxnId="{B155490A-8DD2-4734-8619-33F42B0045D0}">
      <dgm:prSet/>
      <dgm:spPr/>
      <dgm:t>
        <a:bodyPr/>
        <a:lstStyle/>
        <a:p>
          <a:endParaRPr lang="da-DK"/>
        </a:p>
      </dgm:t>
    </dgm:pt>
    <dgm:pt modelId="{D5DC0D00-8B01-4A05-B59C-337186050B16}" type="sibTrans" cxnId="{B155490A-8DD2-4734-8619-33F42B0045D0}">
      <dgm:prSet/>
      <dgm:spPr/>
      <dgm:t>
        <a:bodyPr/>
        <a:lstStyle/>
        <a:p>
          <a:endParaRPr lang="da-DK"/>
        </a:p>
      </dgm:t>
    </dgm:pt>
    <dgm:pt modelId="{4A929113-1CB5-411A-B31F-91F9A76FE7C6}">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Opbyg digitale kompetencer blandt medarbejderne</a:t>
          </a:r>
        </a:p>
      </dgm:t>
    </dgm:pt>
    <dgm:pt modelId="{EB718686-50E2-4FC3-89F0-419A255C7B9A}" type="parTrans" cxnId="{560245FA-EFA2-41CE-AD8D-9BA80DACE744}">
      <dgm:prSet/>
      <dgm:spPr/>
      <dgm:t>
        <a:bodyPr/>
        <a:lstStyle/>
        <a:p>
          <a:endParaRPr lang="da-DK"/>
        </a:p>
      </dgm:t>
    </dgm:pt>
    <dgm:pt modelId="{E260C272-A6DE-4A4B-86F6-2BD3BE758883}" type="sibTrans" cxnId="{560245FA-EFA2-41CE-AD8D-9BA80DACE744}">
      <dgm:prSet/>
      <dgm:spPr/>
      <dgm:t>
        <a:bodyPr/>
        <a:lstStyle/>
        <a:p>
          <a:endParaRPr lang="da-DK"/>
        </a:p>
      </dgm:t>
    </dgm:pt>
    <dgm:pt modelId="{C143A2E3-D3BD-439C-9270-5061700F37F8}">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Digitale Data skaber ny viden</a:t>
          </a:r>
          <a:r>
            <a:rPr lang="da-DK" sz="1100" b="1">
              <a:solidFill>
                <a:schemeClr val="tx1"/>
              </a:solidFill>
              <a:latin typeface="Segoe UI" panose="020B0502040204020203" pitchFamily="34" charset="0"/>
              <a:cs typeface="Segoe UI" panose="020B0502040204020203" pitchFamily="34" charset="0"/>
            </a:rPr>
            <a:t>, hurtigere</a:t>
          </a:r>
          <a:endParaRPr lang="da-DK" sz="1100" b="1" dirty="0">
            <a:solidFill>
              <a:schemeClr val="tx1"/>
            </a:solidFill>
            <a:latin typeface="Segoe UI" panose="020B0502040204020203" pitchFamily="34" charset="0"/>
            <a:cs typeface="Segoe UI" panose="020B0502040204020203" pitchFamily="34" charset="0"/>
          </a:endParaRPr>
        </a:p>
      </dgm:t>
    </dgm:pt>
    <dgm:pt modelId="{92A19908-6A73-4576-B734-2B2441C3DA8F}" type="parTrans" cxnId="{A97090AB-9BBE-4CB8-B959-FFEFB11C1359}">
      <dgm:prSet/>
      <dgm:spPr/>
      <dgm:t>
        <a:bodyPr/>
        <a:lstStyle/>
        <a:p>
          <a:endParaRPr lang="da-DK"/>
        </a:p>
      </dgm:t>
    </dgm:pt>
    <dgm:pt modelId="{2229D4D5-E7C5-4FF5-93FA-A847D9679DED}" type="sibTrans" cxnId="{A97090AB-9BBE-4CB8-B959-FFEFB11C1359}">
      <dgm:prSet/>
      <dgm:spPr/>
      <dgm:t>
        <a:bodyPr/>
        <a:lstStyle/>
        <a:p>
          <a:endParaRPr lang="da-DK"/>
        </a:p>
      </dgm:t>
    </dgm:pt>
    <dgm:pt modelId="{EAFAB4A6-F0A0-4902-BA4A-68674A052914}">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Understøtte det strategiske fokus med digitale visioner</a:t>
          </a:r>
        </a:p>
      </dgm:t>
    </dgm:pt>
    <dgm:pt modelId="{2B416C03-F0D8-48AD-967E-E6B4A7F0D935}" type="parTrans" cxnId="{144BC6D8-CEB9-46DA-B422-A088EB59C258}">
      <dgm:prSet/>
      <dgm:spPr/>
      <dgm:t>
        <a:bodyPr/>
        <a:lstStyle/>
        <a:p>
          <a:endParaRPr lang="da-DK"/>
        </a:p>
      </dgm:t>
    </dgm:pt>
    <dgm:pt modelId="{856DE105-F6C0-405E-8A71-1D57B1EF7562}" type="sibTrans" cxnId="{144BC6D8-CEB9-46DA-B422-A088EB59C258}">
      <dgm:prSet/>
      <dgm:spPr/>
      <dgm:t>
        <a:bodyPr/>
        <a:lstStyle/>
        <a:p>
          <a:endParaRPr lang="da-DK"/>
        </a:p>
      </dgm:t>
    </dgm:pt>
    <dgm:pt modelId="{8B523A80-92AB-4C43-BEF3-0911F7109D1C}">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Innovation</a:t>
          </a:r>
          <a:br>
            <a:rPr lang="da-DK" sz="1100" b="1" dirty="0">
              <a:solidFill>
                <a:schemeClr val="tx1"/>
              </a:solidFill>
              <a:latin typeface="Segoe UI" panose="020B0502040204020203" pitchFamily="34" charset="0"/>
              <a:cs typeface="Segoe UI" panose="020B0502040204020203" pitchFamily="34" charset="0"/>
            </a:rPr>
          </a:br>
          <a:r>
            <a:rPr lang="da-DK" sz="1100" b="1" dirty="0">
              <a:solidFill>
                <a:schemeClr val="tx1"/>
              </a:solidFill>
              <a:latin typeface="Segoe UI" panose="020B0502040204020203" pitchFamily="34" charset="0"/>
              <a:cs typeface="Segoe UI" panose="020B0502040204020203" pitchFamily="34" charset="0"/>
            </a:rPr>
            <a:t> </a:t>
          </a:r>
          <a:br>
            <a:rPr lang="da-DK" sz="1100" b="1" dirty="0">
              <a:solidFill>
                <a:schemeClr val="tx1"/>
              </a:solidFill>
              <a:latin typeface="Segoe UI" panose="020B0502040204020203" pitchFamily="34" charset="0"/>
              <a:cs typeface="Segoe UI" panose="020B0502040204020203" pitchFamily="34" charset="0"/>
            </a:rPr>
          </a:br>
          <a:r>
            <a:rPr lang="da-DK" sz="1100" b="1" dirty="0">
              <a:solidFill>
                <a:schemeClr val="tx1"/>
              </a:solidFill>
              <a:latin typeface="Segoe UI" panose="020B0502040204020203" pitchFamily="34" charset="0"/>
              <a:cs typeface="Segoe UI" panose="020B0502040204020203" pitchFamily="34" charset="0"/>
            </a:rPr>
            <a:t>(tænk stort, start småt, skaler hurtigt)</a:t>
          </a:r>
        </a:p>
      </dgm:t>
    </dgm:pt>
    <dgm:pt modelId="{FDB600A3-0A38-4620-954F-FA6CD8623DE5}" type="parTrans" cxnId="{53B5CB03-2847-454D-B0E8-AF6EA32349B4}">
      <dgm:prSet/>
      <dgm:spPr/>
      <dgm:t>
        <a:bodyPr/>
        <a:lstStyle/>
        <a:p>
          <a:endParaRPr lang="da-DK"/>
        </a:p>
      </dgm:t>
    </dgm:pt>
    <dgm:pt modelId="{AB5173A0-21B3-4087-9EAE-BC3B703B4591}" type="sibTrans" cxnId="{53B5CB03-2847-454D-B0E8-AF6EA32349B4}">
      <dgm:prSet/>
      <dgm:spPr/>
      <dgm:t>
        <a:bodyPr/>
        <a:lstStyle/>
        <a:p>
          <a:endParaRPr lang="da-DK"/>
        </a:p>
      </dgm:t>
    </dgm:pt>
    <dgm:pt modelId="{7426740D-7867-4ADF-A1F4-F033140978C7}">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Værdiskabende for patient og klinik</a:t>
          </a:r>
        </a:p>
      </dgm:t>
    </dgm:pt>
    <dgm:pt modelId="{BC4AE120-33A7-45D4-A579-469FB9363C59}" type="parTrans" cxnId="{49454A8E-7915-472C-8F22-0095123F0D29}">
      <dgm:prSet/>
      <dgm:spPr/>
      <dgm:t>
        <a:bodyPr/>
        <a:lstStyle/>
        <a:p>
          <a:endParaRPr lang="da-DK"/>
        </a:p>
      </dgm:t>
    </dgm:pt>
    <dgm:pt modelId="{AAF13514-16C5-47B0-BCBD-921E90D77581}" type="sibTrans" cxnId="{49454A8E-7915-472C-8F22-0095123F0D29}">
      <dgm:prSet/>
      <dgm:spPr/>
      <dgm:t>
        <a:bodyPr/>
        <a:lstStyle/>
        <a:p>
          <a:endParaRPr lang="da-DK"/>
        </a:p>
      </dgm:t>
    </dgm:pt>
    <dgm:pt modelId="{1DF696AC-E2E5-461D-8899-5FDFFDB16C39}">
      <dgm:prSet phldrT="[Tekst]" custT="1"/>
      <dgm:spPr/>
      <dgm:t>
        <a:bodyPr/>
        <a:lstStyle/>
        <a:p>
          <a:r>
            <a:rPr lang="da-DK" sz="1100" b="1" dirty="0">
              <a:solidFill>
                <a:schemeClr val="tx1"/>
              </a:solidFill>
              <a:latin typeface="Segoe UI" panose="020B0502040204020203" pitchFamily="34" charset="0"/>
              <a:cs typeface="Segoe UI" panose="020B0502040204020203" pitchFamily="34" charset="0"/>
            </a:rPr>
            <a:t>Transformations-ledelse (skab forandringer og høst gevinster)</a:t>
          </a:r>
        </a:p>
      </dgm:t>
    </dgm:pt>
    <dgm:pt modelId="{146A57C6-F98F-4092-A0F6-2C4812B80290}" type="parTrans" cxnId="{D9637B25-6442-4216-AFD5-CD769F865F09}">
      <dgm:prSet/>
      <dgm:spPr/>
      <dgm:t>
        <a:bodyPr/>
        <a:lstStyle/>
        <a:p>
          <a:endParaRPr lang="da-DK"/>
        </a:p>
      </dgm:t>
    </dgm:pt>
    <dgm:pt modelId="{DDA14F58-7F15-4250-87EC-4D82A9CCB43C}" type="sibTrans" cxnId="{D9637B25-6442-4216-AFD5-CD769F865F09}">
      <dgm:prSet/>
      <dgm:spPr/>
      <dgm:t>
        <a:bodyPr/>
        <a:lstStyle/>
        <a:p>
          <a:endParaRPr lang="da-DK"/>
        </a:p>
      </dgm:t>
    </dgm:pt>
    <dgm:pt modelId="{A111A61A-C181-4428-81CF-1A077447BCFC}">
      <dgm:prSet phldrT="[Tekst]" custT="1"/>
      <dgm:spPr>
        <a:solidFill>
          <a:srgbClr val="822433">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da-DK" sz="1100" b="1" kern="1200" dirty="0">
              <a:solidFill>
                <a:prstClr val="black"/>
              </a:solidFill>
              <a:latin typeface="Segoe UI" panose="020B0502040204020203" pitchFamily="34" charset="0"/>
              <a:ea typeface="+mn-ea"/>
              <a:cs typeface="Segoe UI" panose="020B0502040204020203" pitchFamily="34" charset="0"/>
            </a:rPr>
            <a:t>Følg nye digitale teknologier</a:t>
          </a:r>
        </a:p>
      </dgm:t>
    </dgm:pt>
    <dgm:pt modelId="{9A13751B-A2FC-42AC-BA1E-7066DB1B63B6}" type="sibTrans" cxnId="{532B01DF-A87C-48FE-BEF3-D581C221B5A3}">
      <dgm:prSet/>
      <dgm:spPr/>
      <dgm:t>
        <a:bodyPr/>
        <a:lstStyle/>
        <a:p>
          <a:endParaRPr lang="da-DK"/>
        </a:p>
      </dgm:t>
    </dgm:pt>
    <dgm:pt modelId="{2E939366-2FE3-4A0B-84EF-53DA8DA4213A}" type="parTrans" cxnId="{532B01DF-A87C-48FE-BEF3-D581C221B5A3}">
      <dgm:prSet/>
      <dgm:spPr/>
      <dgm:t>
        <a:bodyPr/>
        <a:lstStyle/>
        <a:p>
          <a:endParaRPr lang="da-DK"/>
        </a:p>
      </dgm:t>
    </dgm:pt>
    <dgm:pt modelId="{B7D495E3-79BD-4B30-8E75-831C2591A365}" type="pres">
      <dgm:prSet presAssocID="{5DFC65C1-E3CC-4159-AE84-C34D148BBBC8}" presName="composite" presStyleCnt="0">
        <dgm:presLayoutVars>
          <dgm:chMax val="1"/>
          <dgm:dir/>
          <dgm:resizeHandles val="exact"/>
        </dgm:presLayoutVars>
      </dgm:prSet>
      <dgm:spPr/>
      <dgm:t>
        <a:bodyPr/>
        <a:lstStyle/>
        <a:p>
          <a:endParaRPr lang="da-DK"/>
        </a:p>
      </dgm:t>
    </dgm:pt>
    <dgm:pt modelId="{36B618B6-6280-4967-86FB-1CD17B687E78}" type="pres">
      <dgm:prSet presAssocID="{5DFC65C1-E3CC-4159-AE84-C34D148BBBC8}" presName="radial" presStyleCnt="0">
        <dgm:presLayoutVars>
          <dgm:animLvl val="ctr"/>
        </dgm:presLayoutVars>
      </dgm:prSet>
      <dgm:spPr/>
    </dgm:pt>
    <dgm:pt modelId="{912A778D-6005-440B-9A19-61A5ED6F0838}" type="pres">
      <dgm:prSet presAssocID="{D6AA4D4F-5C16-43A5-885E-19E59CE9B232}" presName="centerShape" presStyleLbl="vennNode1" presStyleIdx="0" presStyleCnt="9"/>
      <dgm:spPr/>
      <dgm:t>
        <a:bodyPr/>
        <a:lstStyle/>
        <a:p>
          <a:endParaRPr lang="da-DK"/>
        </a:p>
      </dgm:t>
    </dgm:pt>
    <dgm:pt modelId="{0E2085BB-6C5F-4535-9527-E9C63ECE913A}" type="pres">
      <dgm:prSet presAssocID="{FC609894-F06E-4AD7-9D56-AA5C4142E7F2}" presName="node" presStyleLbl="vennNode1" presStyleIdx="1" presStyleCnt="9">
        <dgm:presLayoutVars>
          <dgm:bulletEnabled val="1"/>
        </dgm:presLayoutVars>
      </dgm:prSet>
      <dgm:spPr/>
      <dgm:t>
        <a:bodyPr/>
        <a:lstStyle/>
        <a:p>
          <a:endParaRPr lang="da-DK"/>
        </a:p>
      </dgm:t>
    </dgm:pt>
    <dgm:pt modelId="{A374BF76-53D3-481E-9EDF-92A0B6524718}" type="pres">
      <dgm:prSet presAssocID="{4A929113-1CB5-411A-B31F-91F9A76FE7C6}" presName="node" presStyleLbl="vennNode1" presStyleIdx="2" presStyleCnt="9">
        <dgm:presLayoutVars>
          <dgm:bulletEnabled val="1"/>
        </dgm:presLayoutVars>
      </dgm:prSet>
      <dgm:spPr/>
      <dgm:t>
        <a:bodyPr/>
        <a:lstStyle/>
        <a:p>
          <a:endParaRPr lang="da-DK"/>
        </a:p>
      </dgm:t>
    </dgm:pt>
    <dgm:pt modelId="{D275D019-8BD8-456C-88FD-C225E3DAE5F8}" type="pres">
      <dgm:prSet presAssocID="{C143A2E3-D3BD-439C-9270-5061700F37F8}" presName="node" presStyleLbl="vennNode1" presStyleIdx="3" presStyleCnt="9">
        <dgm:presLayoutVars>
          <dgm:bulletEnabled val="1"/>
        </dgm:presLayoutVars>
      </dgm:prSet>
      <dgm:spPr/>
      <dgm:t>
        <a:bodyPr/>
        <a:lstStyle/>
        <a:p>
          <a:endParaRPr lang="da-DK"/>
        </a:p>
      </dgm:t>
    </dgm:pt>
    <dgm:pt modelId="{61D61975-C2F8-4E84-BC48-01B250E616D8}" type="pres">
      <dgm:prSet presAssocID="{EAFAB4A6-F0A0-4902-BA4A-68674A052914}" presName="node" presStyleLbl="vennNode1" presStyleIdx="4" presStyleCnt="9">
        <dgm:presLayoutVars>
          <dgm:bulletEnabled val="1"/>
        </dgm:presLayoutVars>
      </dgm:prSet>
      <dgm:spPr/>
      <dgm:t>
        <a:bodyPr/>
        <a:lstStyle/>
        <a:p>
          <a:endParaRPr lang="da-DK"/>
        </a:p>
      </dgm:t>
    </dgm:pt>
    <dgm:pt modelId="{454FDD6E-3092-4736-8F27-B0E3CC5A459D}" type="pres">
      <dgm:prSet presAssocID="{8B523A80-92AB-4C43-BEF3-0911F7109D1C}" presName="node" presStyleLbl="vennNode1" presStyleIdx="5" presStyleCnt="9">
        <dgm:presLayoutVars>
          <dgm:bulletEnabled val="1"/>
        </dgm:presLayoutVars>
      </dgm:prSet>
      <dgm:spPr/>
      <dgm:t>
        <a:bodyPr/>
        <a:lstStyle/>
        <a:p>
          <a:endParaRPr lang="da-DK"/>
        </a:p>
      </dgm:t>
    </dgm:pt>
    <dgm:pt modelId="{2BB0EA9D-9218-47FD-B1C3-29B0C160CE2F}" type="pres">
      <dgm:prSet presAssocID="{7426740D-7867-4ADF-A1F4-F033140978C7}" presName="node" presStyleLbl="vennNode1" presStyleIdx="6" presStyleCnt="9">
        <dgm:presLayoutVars>
          <dgm:bulletEnabled val="1"/>
        </dgm:presLayoutVars>
      </dgm:prSet>
      <dgm:spPr/>
      <dgm:t>
        <a:bodyPr/>
        <a:lstStyle/>
        <a:p>
          <a:endParaRPr lang="da-DK"/>
        </a:p>
      </dgm:t>
    </dgm:pt>
    <dgm:pt modelId="{94307A69-B0E5-4E7E-986B-1503FA7ECC85}" type="pres">
      <dgm:prSet presAssocID="{1DF696AC-E2E5-461D-8899-5FDFFDB16C39}" presName="node" presStyleLbl="vennNode1" presStyleIdx="7" presStyleCnt="9">
        <dgm:presLayoutVars>
          <dgm:bulletEnabled val="1"/>
        </dgm:presLayoutVars>
      </dgm:prSet>
      <dgm:spPr/>
      <dgm:t>
        <a:bodyPr/>
        <a:lstStyle/>
        <a:p>
          <a:endParaRPr lang="da-DK"/>
        </a:p>
      </dgm:t>
    </dgm:pt>
    <dgm:pt modelId="{D4A9F6DC-CD02-4C5D-9462-97295951B698}" type="pres">
      <dgm:prSet presAssocID="{A111A61A-C181-4428-81CF-1A077447BCFC}" presName="node" presStyleLbl="vennNode1" presStyleIdx="8" presStyleCnt="9">
        <dgm:presLayoutVars>
          <dgm:bulletEnabled val="1"/>
        </dgm:presLayoutVars>
      </dgm:prSet>
      <dgm:spPr>
        <a:xfrm>
          <a:off x="3595448" y="622513"/>
          <a:ext cx="1630305" cy="1630305"/>
        </a:xfrm>
        <a:prstGeom prst="ellipse">
          <a:avLst/>
        </a:prstGeom>
      </dgm:spPr>
      <dgm:t>
        <a:bodyPr/>
        <a:lstStyle/>
        <a:p>
          <a:endParaRPr lang="da-DK"/>
        </a:p>
      </dgm:t>
    </dgm:pt>
  </dgm:ptLst>
  <dgm:cxnLst>
    <dgm:cxn modelId="{53B5CB03-2847-454D-B0E8-AF6EA32349B4}" srcId="{D6AA4D4F-5C16-43A5-885E-19E59CE9B232}" destId="{8B523A80-92AB-4C43-BEF3-0911F7109D1C}" srcOrd="4" destOrd="0" parTransId="{FDB600A3-0A38-4620-954F-FA6CD8623DE5}" sibTransId="{AB5173A0-21B3-4087-9EAE-BC3B703B4591}"/>
    <dgm:cxn modelId="{B0A2A669-B8CE-4BFA-9055-BF734480B1EC}" type="presOf" srcId="{4A929113-1CB5-411A-B31F-91F9A76FE7C6}" destId="{A374BF76-53D3-481E-9EDF-92A0B6524718}" srcOrd="0" destOrd="0" presId="urn:microsoft.com/office/officeart/2005/8/layout/radial3"/>
    <dgm:cxn modelId="{144BC6D8-CEB9-46DA-B422-A088EB59C258}" srcId="{D6AA4D4F-5C16-43A5-885E-19E59CE9B232}" destId="{EAFAB4A6-F0A0-4902-BA4A-68674A052914}" srcOrd="3" destOrd="0" parTransId="{2B416C03-F0D8-48AD-967E-E6B4A7F0D935}" sibTransId="{856DE105-F6C0-405E-8A71-1D57B1EF7562}"/>
    <dgm:cxn modelId="{41335B1D-DC22-405C-8F41-234FAA23D7DA}" type="presOf" srcId="{1DF696AC-E2E5-461D-8899-5FDFFDB16C39}" destId="{94307A69-B0E5-4E7E-986B-1503FA7ECC85}" srcOrd="0" destOrd="0" presId="urn:microsoft.com/office/officeart/2005/8/layout/radial3"/>
    <dgm:cxn modelId="{3978FA8A-86A2-4240-A0D4-9D0EBA7CB6DB}" type="presOf" srcId="{A111A61A-C181-4428-81CF-1A077447BCFC}" destId="{D4A9F6DC-CD02-4C5D-9462-97295951B698}" srcOrd="0" destOrd="0" presId="urn:microsoft.com/office/officeart/2005/8/layout/radial3"/>
    <dgm:cxn modelId="{A97090AB-9BBE-4CB8-B959-FFEFB11C1359}" srcId="{D6AA4D4F-5C16-43A5-885E-19E59CE9B232}" destId="{C143A2E3-D3BD-439C-9270-5061700F37F8}" srcOrd="2" destOrd="0" parTransId="{92A19908-6A73-4576-B734-2B2441C3DA8F}" sibTransId="{2229D4D5-E7C5-4FF5-93FA-A847D9679DED}"/>
    <dgm:cxn modelId="{AAE6A028-60A3-4151-94F6-532C942C41BF}" type="presOf" srcId="{D6AA4D4F-5C16-43A5-885E-19E59CE9B232}" destId="{912A778D-6005-440B-9A19-61A5ED6F0838}" srcOrd="0" destOrd="0" presId="urn:microsoft.com/office/officeart/2005/8/layout/radial3"/>
    <dgm:cxn modelId="{57A7A3F1-0A18-490F-B95D-2C0B8E8D2C88}" type="presOf" srcId="{8B523A80-92AB-4C43-BEF3-0911F7109D1C}" destId="{454FDD6E-3092-4736-8F27-B0E3CC5A459D}" srcOrd="0" destOrd="0" presId="urn:microsoft.com/office/officeart/2005/8/layout/radial3"/>
    <dgm:cxn modelId="{FD651C19-22DF-49DF-A706-3C5DC5E9D999}" type="presOf" srcId="{7426740D-7867-4ADF-A1F4-F033140978C7}" destId="{2BB0EA9D-9218-47FD-B1C3-29B0C160CE2F}" srcOrd="0" destOrd="0" presId="urn:microsoft.com/office/officeart/2005/8/layout/radial3"/>
    <dgm:cxn modelId="{DDCE04F8-7203-43E8-8A94-2AC07DF99FEA}" type="presOf" srcId="{FC609894-F06E-4AD7-9D56-AA5C4142E7F2}" destId="{0E2085BB-6C5F-4535-9527-E9C63ECE913A}" srcOrd="0" destOrd="0" presId="urn:microsoft.com/office/officeart/2005/8/layout/radial3"/>
    <dgm:cxn modelId="{532B01DF-A87C-48FE-BEF3-D581C221B5A3}" srcId="{D6AA4D4F-5C16-43A5-885E-19E59CE9B232}" destId="{A111A61A-C181-4428-81CF-1A077447BCFC}" srcOrd="7" destOrd="0" parTransId="{2E939366-2FE3-4A0B-84EF-53DA8DA4213A}" sibTransId="{9A13751B-A2FC-42AC-BA1E-7066DB1B63B6}"/>
    <dgm:cxn modelId="{49454A8E-7915-472C-8F22-0095123F0D29}" srcId="{D6AA4D4F-5C16-43A5-885E-19E59CE9B232}" destId="{7426740D-7867-4ADF-A1F4-F033140978C7}" srcOrd="5" destOrd="0" parTransId="{BC4AE120-33A7-45D4-A579-469FB9363C59}" sibTransId="{AAF13514-16C5-47B0-BCBD-921E90D77581}"/>
    <dgm:cxn modelId="{4BD0C745-8FA3-493B-AF63-D8EFD0611C60}" type="presOf" srcId="{C143A2E3-D3BD-439C-9270-5061700F37F8}" destId="{D275D019-8BD8-456C-88FD-C225E3DAE5F8}" srcOrd="0" destOrd="0" presId="urn:microsoft.com/office/officeart/2005/8/layout/radial3"/>
    <dgm:cxn modelId="{560245FA-EFA2-41CE-AD8D-9BA80DACE744}" srcId="{D6AA4D4F-5C16-43A5-885E-19E59CE9B232}" destId="{4A929113-1CB5-411A-B31F-91F9A76FE7C6}" srcOrd="1" destOrd="0" parTransId="{EB718686-50E2-4FC3-89F0-419A255C7B9A}" sibTransId="{E260C272-A6DE-4A4B-86F6-2BD3BE758883}"/>
    <dgm:cxn modelId="{B155490A-8DD2-4734-8619-33F42B0045D0}" srcId="{D6AA4D4F-5C16-43A5-885E-19E59CE9B232}" destId="{FC609894-F06E-4AD7-9D56-AA5C4142E7F2}" srcOrd="0" destOrd="0" parTransId="{4AB01C9F-C602-4283-97E9-603A9ADD748C}" sibTransId="{D5DC0D00-8B01-4A05-B59C-337186050B16}"/>
    <dgm:cxn modelId="{7C1D6E3A-49D4-429E-A531-3A534AB9360F}" type="presOf" srcId="{5DFC65C1-E3CC-4159-AE84-C34D148BBBC8}" destId="{B7D495E3-79BD-4B30-8E75-831C2591A365}" srcOrd="0" destOrd="0" presId="urn:microsoft.com/office/officeart/2005/8/layout/radial3"/>
    <dgm:cxn modelId="{6641CF15-229E-4BD9-8DCB-99220EEBBC21}" type="presOf" srcId="{EAFAB4A6-F0A0-4902-BA4A-68674A052914}" destId="{61D61975-C2F8-4E84-BC48-01B250E616D8}" srcOrd="0" destOrd="0" presId="urn:microsoft.com/office/officeart/2005/8/layout/radial3"/>
    <dgm:cxn modelId="{D9637B25-6442-4216-AFD5-CD769F865F09}" srcId="{D6AA4D4F-5C16-43A5-885E-19E59CE9B232}" destId="{1DF696AC-E2E5-461D-8899-5FDFFDB16C39}" srcOrd="6" destOrd="0" parTransId="{146A57C6-F98F-4092-A0F6-2C4812B80290}" sibTransId="{DDA14F58-7F15-4250-87EC-4D82A9CCB43C}"/>
    <dgm:cxn modelId="{F5B603CD-4C89-4C08-A34A-7B0172C0DD59}" srcId="{5DFC65C1-E3CC-4159-AE84-C34D148BBBC8}" destId="{D6AA4D4F-5C16-43A5-885E-19E59CE9B232}" srcOrd="0" destOrd="0" parTransId="{75F2E6D3-B714-44E2-931D-A1BCE47A9615}" sibTransId="{5805C9D1-A2AB-4357-B60C-1F316286F7FD}"/>
    <dgm:cxn modelId="{6C7F5F4C-1473-4A1F-807A-69784C55596A}" type="presParOf" srcId="{B7D495E3-79BD-4B30-8E75-831C2591A365}" destId="{36B618B6-6280-4967-86FB-1CD17B687E78}" srcOrd="0" destOrd="0" presId="urn:microsoft.com/office/officeart/2005/8/layout/radial3"/>
    <dgm:cxn modelId="{58CCE1C2-0BD4-4571-AB2C-116C7F474EFC}" type="presParOf" srcId="{36B618B6-6280-4967-86FB-1CD17B687E78}" destId="{912A778D-6005-440B-9A19-61A5ED6F0838}" srcOrd="0" destOrd="0" presId="urn:microsoft.com/office/officeart/2005/8/layout/radial3"/>
    <dgm:cxn modelId="{B55BD577-5545-405A-9B7A-C42A636BE2CC}" type="presParOf" srcId="{36B618B6-6280-4967-86FB-1CD17B687E78}" destId="{0E2085BB-6C5F-4535-9527-E9C63ECE913A}" srcOrd="1" destOrd="0" presId="urn:microsoft.com/office/officeart/2005/8/layout/radial3"/>
    <dgm:cxn modelId="{177A2CC4-DE99-483F-92E2-B2DBEDCC680D}" type="presParOf" srcId="{36B618B6-6280-4967-86FB-1CD17B687E78}" destId="{A374BF76-53D3-481E-9EDF-92A0B6524718}" srcOrd="2" destOrd="0" presId="urn:microsoft.com/office/officeart/2005/8/layout/radial3"/>
    <dgm:cxn modelId="{4D3F0FD1-686A-4A93-A8CF-D7A3F6633FB7}" type="presParOf" srcId="{36B618B6-6280-4967-86FB-1CD17B687E78}" destId="{D275D019-8BD8-456C-88FD-C225E3DAE5F8}" srcOrd="3" destOrd="0" presId="urn:microsoft.com/office/officeart/2005/8/layout/radial3"/>
    <dgm:cxn modelId="{7695FA48-456F-4934-A30E-17EF8F49E894}" type="presParOf" srcId="{36B618B6-6280-4967-86FB-1CD17B687E78}" destId="{61D61975-C2F8-4E84-BC48-01B250E616D8}" srcOrd="4" destOrd="0" presId="urn:microsoft.com/office/officeart/2005/8/layout/radial3"/>
    <dgm:cxn modelId="{090F51FD-0225-44D9-9D00-FC9DA07CD46D}" type="presParOf" srcId="{36B618B6-6280-4967-86FB-1CD17B687E78}" destId="{454FDD6E-3092-4736-8F27-B0E3CC5A459D}" srcOrd="5" destOrd="0" presId="urn:microsoft.com/office/officeart/2005/8/layout/radial3"/>
    <dgm:cxn modelId="{DF3AE115-4571-436B-9289-4BEAFBA40D54}" type="presParOf" srcId="{36B618B6-6280-4967-86FB-1CD17B687E78}" destId="{2BB0EA9D-9218-47FD-B1C3-29B0C160CE2F}" srcOrd="6" destOrd="0" presId="urn:microsoft.com/office/officeart/2005/8/layout/radial3"/>
    <dgm:cxn modelId="{A41D52C0-1672-4CEA-ADFA-FFF951C3318B}" type="presParOf" srcId="{36B618B6-6280-4967-86FB-1CD17B687E78}" destId="{94307A69-B0E5-4E7E-986B-1503FA7ECC85}" srcOrd="7" destOrd="0" presId="urn:microsoft.com/office/officeart/2005/8/layout/radial3"/>
    <dgm:cxn modelId="{176D2165-D528-4370-9BFC-D5AA1BB74739}" type="presParOf" srcId="{36B618B6-6280-4967-86FB-1CD17B687E78}" destId="{D4A9F6DC-CD02-4C5D-9462-97295951B698}" srcOrd="8"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F5CAC-89D1-46D0-91FC-1FC0433F45E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064EFA68-D9EB-4166-8F2A-B51F886418C2}">
      <dgm:prSet phldrT="[Tekst]" custT="1"/>
      <dgm:spPr/>
      <dgm:t>
        <a:bodyPr/>
        <a:lstStyle/>
        <a:p>
          <a:r>
            <a:rPr lang="da-DK" sz="1000" dirty="0">
              <a:latin typeface="Segoe UI" panose="020B0502040204020203" pitchFamily="34" charset="0"/>
              <a:cs typeface="Segoe UI" panose="020B0502040204020203" pitchFamily="34" charset="0"/>
            </a:rPr>
            <a:t>Digitalisering og IT</a:t>
          </a:r>
        </a:p>
      </dgm:t>
    </dgm:pt>
    <dgm:pt modelId="{8615109A-20FD-4B23-BCF5-CC5FC458C706}" type="parTrans" cxnId="{D0A12AFB-E746-47A9-9900-F0C7C4411ECD}">
      <dgm:prSet/>
      <dgm:spPr/>
      <dgm:t>
        <a:bodyPr/>
        <a:lstStyle/>
        <a:p>
          <a:endParaRPr lang="da-DK"/>
        </a:p>
      </dgm:t>
    </dgm:pt>
    <dgm:pt modelId="{9562BF71-55F3-457F-995C-3D7990584E30}" type="sibTrans" cxnId="{D0A12AFB-E746-47A9-9900-F0C7C4411ECD}">
      <dgm:prSet/>
      <dgm:spPr/>
      <dgm:t>
        <a:bodyPr/>
        <a:lstStyle/>
        <a:p>
          <a:endParaRPr lang="da-DK"/>
        </a:p>
      </dgm:t>
    </dgm:pt>
    <dgm:pt modelId="{055BEE7C-687E-4F2F-B07A-D5A4126B464E}">
      <dgm:prSet phldrT="[Tekst]" custT="1"/>
      <dgm:spPr/>
      <dgm:t>
        <a:bodyPr/>
        <a:lstStyle/>
        <a:p>
          <a:r>
            <a:rPr lang="da-DK" sz="1000" dirty="0">
              <a:latin typeface="Segoe UI" panose="020B0502040204020203" pitchFamily="34" charset="0"/>
              <a:cs typeface="Segoe UI" panose="020B0502040204020203" pitchFamily="34" charset="0"/>
            </a:rPr>
            <a:t>Virksomhed 2</a:t>
          </a:r>
        </a:p>
      </dgm:t>
    </dgm:pt>
    <dgm:pt modelId="{EA9891EE-31BB-44A6-B268-A6475763328F}" type="parTrans" cxnId="{CFAE154A-998E-4954-BC95-756A043E0A93}">
      <dgm:prSet/>
      <dgm:spPr/>
      <dgm:t>
        <a:bodyPr/>
        <a:lstStyle/>
        <a:p>
          <a:endParaRPr lang="da-DK"/>
        </a:p>
      </dgm:t>
    </dgm:pt>
    <dgm:pt modelId="{E82FD366-B610-40A1-98E7-19BBF5CE27B2}" type="sibTrans" cxnId="{CFAE154A-998E-4954-BC95-756A043E0A93}">
      <dgm:prSet/>
      <dgm:spPr/>
      <dgm:t>
        <a:bodyPr/>
        <a:lstStyle/>
        <a:p>
          <a:endParaRPr lang="da-DK"/>
        </a:p>
      </dgm:t>
    </dgm:pt>
    <dgm:pt modelId="{88141976-16B0-4571-8734-7FDE9E6DF080}">
      <dgm:prSet phldrT="[Tekst]" custT="1"/>
      <dgm:spPr/>
      <dgm:t>
        <a:bodyPr/>
        <a:lstStyle/>
        <a:p>
          <a:r>
            <a:rPr lang="da-DK" sz="1000" dirty="0">
              <a:latin typeface="Segoe UI" panose="020B0502040204020203" pitchFamily="34" charset="0"/>
              <a:cs typeface="Segoe UI" panose="020B0502040204020203" pitchFamily="34" charset="0"/>
            </a:rPr>
            <a:t>Virksomhed 1</a:t>
          </a:r>
        </a:p>
      </dgm:t>
    </dgm:pt>
    <dgm:pt modelId="{E83F8102-359F-48BC-BF05-AE9663D56C0B}" type="parTrans" cxnId="{2A7A7372-F033-4558-9177-C5D0A35151A0}">
      <dgm:prSet/>
      <dgm:spPr/>
      <dgm:t>
        <a:bodyPr/>
        <a:lstStyle/>
        <a:p>
          <a:endParaRPr lang="da-DK"/>
        </a:p>
      </dgm:t>
    </dgm:pt>
    <dgm:pt modelId="{3AD20873-3A82-42FB-A241-27D51A16CAE7}" type="sibTrans" cxnId="{2A7A7372-F033-4558-9177-C5D0A35151A0}">
      <dgm:prSet/>
      <dgm:spPr/>
      <dgm:t>
        <a:bodyPr/>
        <a:lstStyle/>
        <a:p>
          <a:endParaRPr lang="da-DK"/>
        </a:p>
      </dgm:t>
    </dgm:pt>
    <dgm:pt modelId="{5ABD01E9-E1AE-42C4-AA6E-C4DB2681F5F7}">
      <dgm:prSet phldrT="[Tekst]" custT="1"/>
      <dgm:spPr/>
      <dgm:t>
        <a:bodyPr/>
        <a:lstStyle/>
        <a:p>
          <a:r>
            <a:rPr lang="da-DK" sz="1000" dirty="0">
              <a:latin typeface="Segoe UI" panose="020B0502040204020203" pitchFamily="34" charset="0"/>
              <a:cs typeface="Segoe UI" panose="020B0502040204020203" pitchFamily="34" charset="0"/>
            </a:rPr>
            <a:t>Virksomhed 3</a:t>
          </a:r>
        </a:p>
      </dgm:t>
    </dgm:pt>
    <dgm:pt modelId="{A0DF04CD-52E9-486C-8E35-3F7C0089285A}" type="parTrans" cxnId="{678F89CE-FA8F-4315-BE7E-BACFAF2FACB0}">
      <dgm:prSet/>
      <dgm:spPr/>
      <dgm:t>
        <a:bodyPr/>
        <a:lstStyle/>
        <a:p>
          <a:endParaRPr lang="da-DK"/>
        </a:p>
      </dgm:t>
    </dgm:pt>
    <dgm:pt modelId="{A42318F7-C9C0-464C-B063-E84E5C27F508}" type="sibTrans" cxnId="{678F89CE-FA8F-4315-BE7E-BACFAF2FACB0}">
      <dgm:prSet/>
      <dgm:spPr/>
      <dgm:t>
        <a:bodyPr/>
        <a:lstStyle/>
        <a:p>
          <a:endParaRPr lang="da-DK"/>
        </a:p>
      </dgm:t>
    </dgm:pt>
    <dgm:pt modelId="{A017B098-F741-45B6-80CE-58B64849291E}">
      <dgm:prSet phldrT="[Tekst]" custT="1"/>
      <dgm:spPr/>
      <dgm:t>
        <a:bodyPr/>
        <a:lstStyle/>
        <a:p>
          <a:r>
            <a:rPr lang="da-DK" sz="1000" dirty="0" err="1">
              <a:latin typeface="Segoe UI" panose="020B0502040204020203" pitchFamily="34" charset="0"/>
              <a:cs typeface="Segoe UI" panose="020B0502040204020203" pitchFamily="34" charset="0"/>
            </a:rPr>
            <a:t>e.t.c</a:t>
          </a:r>
          <a:r>
            <a:rPr lang="da-DK" sz="1000" dirty="0">
              <a:latin typeface="Segoe UI" panose="020B0502040204020203" pitchFamily="34" charset="0"/>
              <a:cs typeface="Segoe UI" panose="020B0502040204020203" pitchFamily="34" charset="0"/>
            </a:rPr>
            <a:t>.</a:t>
          </a:r>
        </a:p>
      </dgm:t>
    </dgm:pt>
    <dgm:pt modelId="{3F01EFE9-0497-4E71-BB04-94EFE824418A}" type="parTrans" cxnId="{AB27769C-0E21-44D9-A194-430AB7F8951F}">
      <dgm:prSet/>
      <dgm:spPr/>
      <dgm:t>
        <a:bodyPr/>
        <a:lstStyle/>
        <a:p>
          <a:endParaRPr lang="da-DK"/>
        </a:p>
      </dgm:t>
    </dgm:pt>
    <dgm:pt modelId="{A9184596-AD63-47CC-BD35-011C2C6C0C10}" type="sibTrans" cxnId="{AB27769C-0E21-44D9-A194-430AB7F8951F}">
      <dgm:prSet/>
      <dgm:spPr/>
      <dgm:t>
        <a:bodyPr/>
        <a:lstStyle/>
        <a:p>
          <a:endParaRPr lang="da-DK"/>
        </a:p>
      </dgm:t>
    </dgm:pt>
    <dgm:pt modelId="{2584C2AC-C70A-4612-AC39-B7A65C9D6F32}" type="pres">
      <dgm:prSet presAssocID="{6F5F5CAC-89D1-46D0-91FC-1FC0433F45E8}" presName="cycle" presStyleCnt="0">
        <dgm:presLayoutVars>
          <dgm:chMax val="1"/>
          <dgm:dir/>
          <dgm:animLvl val="ctr"/>
          <dgm:resizeHandles val="exact"/>
        </dgm:presLayoutVars>
      </dgm:prSet>
      <dgm:spPr/>
      <dgm:t>
        <a:bodyPr/>
        <a:lstStyle/>
        <a:p>
          <a:endParaRPr lang="da-DK"/>
        </a:p>
      </dgm:t>
    </dgm:pt>
    <dgm:pt modelId="{5CB48DE8-3789-49C9-9256-9025263E821D}" type="pres">
      <dgm:prSet presAssocID="{064EFA68-D9EB-4166-8F2A-B51F886418C2}" presName="centerShape" presStyleLbl="node0" presStyleIdx="0" presStyleCnt="1"/>
      <dgm:spPr/>
      <dgm:t>
        <a:bodyPr/>
        <a:lstStyle/>
        <a:p>
          <a:endParaRPr lang="da-DK"/>
        </a:p>
      </dgm:t>
    </dgm:pt>
    <dgm:pt modelId="{99435BB0-668D-4039-A0D4-C3194E0997C7}" type="pres">
      <dgm:prSet presAssocID="{EA9891EE-31BB-44A6-B268-A6475763328F}" presName="parTrans" presStyleLbl="bgSibTrans2D1" presStyleIdx="0" presStyleCnt="4"/>
      <dgm:spPr/>
      <dgm:t>
        <a:bodyPr/>
        <a:lstStyle/>
        <a:p>
          <a:endParaRPr lang="da-DK"/>
        </a:p>
      </dgm:t>
    </dgm:pt>
    <dgm:pt modelId="{BB5EBBC8-BF85-47A0-B018-87E19147EDCD}" type="pres">
      <dgm:prSet presAssocID="{055BEE7C-687E-4F2F-B07A-D5A4126B464E}" presName="node" presStyleLbl="node1" presStyleIdx="0" presStyleCnt="4">
        <dgm:presLayoutVars>
          <dgm:bulletEnabled val="1"/>
        </dgm:presLayoutVars>
      </dgm:prSet>
      <dgm:spPr/>
      <dgm:t>
        <a:bodyPr/>
        <a:lstStyle/>
        <a:p>
          <a:endParaRPr lang="da-DK"/>
        </a:p>
      </dgm:t>
    </dgm:pt>
    <dgm:pt modelId="{E1F9D8C5-C47B-49C1-94F4-59392940098E}" type="pres">
      <dgm:prSet presAssocID="{E83F8102-359F-48BC-BF05-AE9663D56C0B}" presName="parTrans" presStyleLbl="bgSibTrans2D1" presStyleIdx="1" presStyleCnt="4"/>
      <dgm:spPr/>
      <dgm:t>
        <a:bodyPr/>
        <a:lstStyle/>
        <a:p>
          <a:endParaRPr lang="da-DK"/>
        </a:p>
      </dgm:t>
    </dgm:pt>
    <dgm:pt modelId="{D928DBC1-8BD9-42E8-A977-58AD5590019F}" type="pres">
      <dgm:prSet presAssocID="{88141976-16B0-4571-8734-7FDE9E6DF080}" presName="node" presStyleLbl="node1" presStyleIdx="1" presStyleCnt="4">
        <dgm:presLayoutVars>
          <dgm:bulletEnabled val="1"/>
        </dgm:presLayoutVars>
      </dgm:prSet>
      <dgm:spPr/>
      <dgm:t>
        <a:bodyPr/>
        <a:lstStyle/>
        <a:p>
          <a:endParaRPr lang="da-DK"/>
        </a:p>
      </dgm:t>
    </dgm:pt>
    <dgm:pt modelId="{B2D5EBD1-8ED6-4917-B890-447114A777A7}" type="pres">
      <dgm:prSet presAssocID="{A0DF04CD-52E9-486C-8E35-3F7C0089285A}" presName="parTrans" presStyleLbl="bgSibTrans2D1" presStyleIdx="2" presStyleCnt="4"/>
      <dgm:spPr/>
      <dgm:t>
        <a:bodyPr/>
        <a:lstStyle/>
        <a:p>
          <a:endParaRPr lang="da-DK"/>
        </a:p>
      </dgm:t>
    </dgm:pt>
    <dgm:pt modelId="{47AEE61D-0883-41E1-85FD-AEEBF68A0B39}" type="pres">
      <dgm:prSet presAssocID="{5ABD01E9-E1AE-42C4-AA6E-C4DB2681F5F7}" presName="node" presStyleLbl="node1" presStyleIdx="2" presStyleCnt="4">
        <dgm:presLayoutVars>
          <dgm:bulletEnabled val="1"/>
        </dgm:presLayoutVars>
      </dgm:prSet>
      <dgm:spPr/>
      <dgm:t>
        <a:bodyPr/>
        <a:lstStyle/>
        <a:p>
          <a:endParaRPr lang="da-DK"/>
        </a:p>
      </dgm:t>
    </dgm:pt>
    <dgm:pt modelId="{E508F95A-8A27-475B-834E-CD6365CE8AF3}" type="pres">
      <dgm:prSet presAssocID="{3F01EFE9-0497-4E71-BB04-94EFE824418A}" presName="parTrans" presStyleLbl="bgSibTrans2D1" presStyleIdx="3" presStyleCnt="4"/>
      <dgm:spPr/>
      <dgm:t>
        <a:bodyPr/>
        <a:lstStyle/>
        <a:p>
          <a:endParaRPr lang="da-DK"/>
        </a:p>
      </dgm:t>
    </dgm:pt>
    <dgm:pt modelId="{74AC3052-8609-4728-BB77-2E0A89BAFD8F}" type="pres">
      <dgm:prSet presAssocID="{A017B098-F741-45B6-80CE-58B64849291E}" presName="node" presStyleLbl="node1" presStyleIdx="3" presStyleCnt="4">
        <dgm:presLayoutVars>
          <dgm:bulletEnabled val="1"/>
        </dgm:presLayoutVars>
      </dgm:prSet>
      <dgm:spPr/>
      <dgm:t>
        <a:bodyPr/>
        <a:lstStyle/>
        <a:p>
          <a:endParaRPr lang="da-DK"/>
        </a:p>
      </dgm:t>
    </dgm:pt>
  </dgm:ptLst>
  <dgm:cxnLst>
    <dgm:cxn modelId="{7EE913CC-2B01-444A-82FB-CA649AA44C8D}" type="presOf" srcId="{064EFA68-D9EB-4166-8F2A-B51F886418C2}" destId="{5CB48DE8-3789-49C9-9256-9025263E821D}" srcOrd="0" destOrd="0" presId="urn:microsoft.com/office/officeart/2005/8/layout/radial4"/>
    <dgm:cxn modelId="{D0A12AFB-E746-47A9-9900-F0C7C4411ECD}" srcId="{6F5F5CAC-89D1-46D0-91FC-1FC0433F45E8}" destId="{064EFA68-D9EB-4166-8F2A-B51F886418C2}" srcOrd="0" destOrd="0" parTransId="{8615109A-20FD-4B23-BCF5-CC5FC458C706}" sibTransId="{9562BF71-55F3-457F-995C-3D7990584E30}"/>
    <dgm:cxn modelId="{28910A9D-4EAE-41C3-AA3B-A2322B0464E6}" type="presOf" srcId="{E83F8102-359F-48BC-BF05-AE9663D56C0B}" destId="{E1F9D8C5-C47B-49C1-94F4-59392940098E}" srcOrd="0" destOrd="0" presId="urn:microsoft.com/office/officeart/2005/8/layout/radial4"/>
    <dgm:cxn modelId="{26EC2509-CC44-45BF-9078-79C782F85D11}" type="presOf" srcId="{5ABD01E9-E1AE-42C4-AA6E-C4DB2681F5F7}" destId="{47AEE61D-0883-41E1-85FD-AEEBF68A0B39}" srcOrd="0" destOrd="0" presId="urn:microsoft.com/office/officeart/2005/8/layout/radial4"/>
    <dgm:cxn modelId="{76794BC5-DE38-4279-8625-09A0C45EAB81}" type="presOf" srcId="{EA9891EE-31BB-44A6-B268-A6475763328F}" destId="{99435BB0-668D-4039-A0D4-C3194E0997C7}" srcOrd="0" destOrd="0" presId="urn:microsoft.com/office/officeart/2005/8/layout/radial4"/>
    <dgm:cxn modelId="{CFAE154A-998E-4954-BC95-756A043E0A93}" srcId="{064EFA68-D9EB-4166-8F2A-B51F886418C2}" destId="{055BEE7C-687E-4F2F-B07A-D5A4126B464E}" srcOrd="0" destOrd="0" parTransId="{EA9891EE-31BB-44A6-B268-A6475763328F}" sibTransId="{E82FD366-B610-40A1-98E7-19BBF5CE27B2}"/>
    <dgm:cxn modelId="{60E311D6-86AC-47B6-B061-DD6F18DF7D21}" type="presOf" srcId="{6F5F5CAC-89D1-46D0-91FC-1FC0433F45E8}" destId="{2584C2AC-C70A-4612-AC39-B7A65C9D6F32}" srcOrd="0" destOrd="0" presId="urn:microsoft.com/office/officeart/2005/8/layout/radial4"/>
    <dgm:cxn modelId="{E5DBAC75-4413-43C2-9BBC-B87948EC57C0}" type="presOf" srcId="{3F01EFE9-0497-4E71-BB04-94EFE824418A}" destId="{E508F95A-8A27-475B-834E-CD6365CE8AF3}" srcOrd="0" destOrd="0" presId="urn:microsoft.com/office/officeart/2005/8/layout/radial4"/>
    <dgm:cxn modelId="{678F89CE-FA8F-4315-BE7E-BACFAF2FACB0}" srcId="{064EFA68-D9EB-4166-8F2A-B51F886418C2}" destId="{5ABD01E9-E1AE-42C4-AA6E-C4DB2681F5F7}" srcOrd="2" destOrd="0" parTransId="{A0DF04CD-52E9-486C-8E35-3F7C0089285A}" sibTransId="{A42318F7-C9C0-464C-B063-E84E5C27F508}"/>
    <dgm:cxn modelId="{CEE7A9BE-C771-4F8E-B64B-D171A753CD84}" type="presOf" srcId="{A017B098-F741-45B6-80CE-58B64849291E}" destId="{74AC3052-8609-4728-BB77-2E0A89BAFD8F}" srcOrd="0" destOrd="0" presId="urn:microsoft.com/office/officeart/2005/8/layout/radial4"/>
    <dgm:cxn modelId="{6AB25D35-BA43-45F6-8A68-52C6F19062D9}" type="presOf" srcId="{055BEE7C-687E-4F2F-B07A-D5A4126B464E}" destId="{BB5EBBC8-BF85-47A0-B018-87E19147EDCD}" srcOrd="0" destOrd="0" presId="urn:microsoft.com/office/officeart/2005/8/layout/radial4"/>
    <dgm:cxn modelId="{3DAAC0E3-7F88-4544-BB5A-022065F9E845}" type="presOf" srcId="{88141976-16B0-4571-8734-7FDE9E6DF080}" destId="{D928DBC1-8BD9-42E8-A977-58AD5590019F}" srcOrd="0" destOrd="0" presId="urn:microsoft.com/office/officeart/2005/8/layout/radial4"/>
    <dgm:cxn modelId="{234F7818-1916-4655-B73C-5EDFB4EC7224}" type="presOf" srcId="{A0DF04CD-52E9-486C-8E35-3F7C0089285A}" destId="{B2D5EBD1-8ED6-4917-B890-447114A777A7}" srcOrd="0" destOrd="0" presId="urn:microsoft.com/office/officeart/2005/8/layout/radial4"/>
    <dgm:cxn modelId="{2A7A7372-F033-4558-9177-C5D0A35151A0}" srcId="{064EFA68-D9EB-4166-8F2A-B51F886418C2}" destId="{88141976-16B0-4571-8734-7FDE9E6DF080}" srcOrd="1" destOrd="0" parTransId="{E83F8102-359F-48BC-BF05-AE9663D56C0B}" sibTransId="{3AD20873-3A82-42FB-A241-27D51A16CAE7}"/>
    <dgm:cxn modelId="{AB27769C-0E21-44D9-A194-430AB7F8951F}" srcId="{064EFA68-D9EB-4166-8F2A-B51F886418C2}" destId="{A017B098-F741-45B6-80CE-58B64849291E}" srcOrd="3" destOrd="0" parTransId="{3F01EFE9-0497-4E71-BB04-94EFE824418A}" sibTransId="{A9184596-AD63-47CC-BD35-011C2C6C0C10}"/>
    <dgm:cxn modelId="{EA15C6D7-E47F-4547-9DA6-DF2275BA499B}" type="presParOf" srcId="{2584C2AC-C70A-4612-AC39-B7A65C9D6F32}" destId="{5CB48DE8-3789-49C9-9256-9025263E821D}" srcOrd="0" destOrd="0" presId="urn:microsoft.com/office/officeart/2005/8/layout/radial4"/>
    <dgm:cxn modelId="{F04FC085-A908-43FD-877A-1E91B9E55AF9}" type="presParOf" srcId="{2584C2AC-C70A-4612-AC39-B7A65C9D6F32}" destId="{99435BB0-668D-4039-A0D4-C3194E0997C7}" srcOrd="1" destOrd="0" presId="urn:microsoft.com/office/officeart/2005/8/layout/radial4"/>
    <dgm:cxn modelId="{142408D1-F919-4157-BB64-DC438F5F209F}" type="presParOf" srcId="{2584C2AC-C70A-4612-AC39-B7A65C9D6F32}" destId="{BB5EBBC8-BF85-47A0-B018-87E19147EDCD}" srcOrd="2" destOrd="0" presId="urn:microsoft.com/office/officeart/2005/8/layout/radial4"/>
    <dgm:cxn modelId="{7FB0275B-5848-4270-AED6-3EA85E214846}" type="presParOf" srcId="{2584C2AC-C70A-4612-AC39-B7A65C9D6F32}" destId="{E1F9D8C5-C47B-49C1-94F4-59392940098E}" srcOrd="3" destOrd="0" presId="urn:microsoft.com/office/officeart/2005/8/layout/radial4"/>
    <dgm:cxn modelId="{C57D2ED7-7773-4C82-806C-302FD46452EA}" type="presParOf" srcId="{2584C2AC-C70A-4612-AC39-B7A65C9D6F32}" destId="{D928DBC1-8BD9-42E8-A977-58AD5590019F}" srcOrd="4" destOrd="0" presId="urn:microsoft.com/office/officeart/2005/8/layout/radial4"/>
    <dgm:cxn modelId="{0CAF9950-D785-4D07-8550-91650564321E}" type="presParOf" srcId="{2584C2AC-C70A-4612-AC39-B7A65C9D6F32}" destId="{B2D5EBD1-8ED6-4917-B890-447114A777A7}" srcOrd="5" destOrd="0" presId="urn:microsoft.com/office/officeart/2005/8/layout/radial4"/>
    <dgm:cxn modelId="{291F00CC-E797-409E-B8B0-3E10CFF995F4}" type="presParOf" srcId="{2584C2AC-C70A-4612-AC39-B7A65C9D6F32}" destId="{47AEE61D-0883-41E1-85FD-AEEBF68A0B39}" srcOrd="6" destOrd="0" presId="urn:microsoft.com/office/officeart/2005/8/layout/radial4"/>
    <dgm:cxn modelId="{1E2AC2C3-0343-4C89-9399-9917DB1539C7}" type="presParOf" srcId="{2584C2AC-C70A-4612-AC39-B7A65C9D6F32}" destId="{E508F95A-8A27-475B-834E-CD6365CE8AF3}" srcOrd="7" destOrd="0" presId="urn:microsoft.com/office/officeart/2005/8/layout/radial4"/>
    <dgm:cxn modelId="{2FC1106D-51FC-4B7A-B67C-92C2BE43F394}" type="presParOf" srcId="{2584C2AC-C70A-4612-AC39-B7A65C9D6F32}" destId="{74AC3052-8609-4728-BB77-2E0A89BAFD8F}"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5F5CAC-89D1-46D0-91FC-1FC0433F45E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da-DK"/>
        </a:p>
      </dgm:t>
    </dgm:pt>
    <dgm:pt modelId="{064EFA68-D9EB-4166-8F2A-B51F886418C2}">
      <dgm:prSet phldrT="[Tekst]" custT="1"/>
      <dgm:spPr/>
      <dgm:t>
        <a:bodyPr/>
        <a:lstStyle/>
        <a:p>
          <a:r>
            <a:rPr lang="da-DK" sz="1000" dirty="0">
              <a:latin typeface="Segoe UI" panose="020B0502040204020203" pitchFamily="34" charset="0"/>
              <a:cs typeface="Segoe UI" panose="020B0502040204020203" pitchFamily="34" charset="0"/>
            </a:rPr>
            <a:t>Digitalisering og IT</a:t>
          </a:r>
        </a:p>
      </dgm:t>
    </dgm:pt>
    <dgm:pt modelId="{8615109A-20FD-4B23-BCF5-CC5FC458C706}" type="parTrans" cxnId="{D0A12AFB-E746-47A9-9900-F0C7C4411ECD}">
      <dgm:prSet/>
      <dgm:spPr/>
      <dgm:t>
        <a:bodyPr/>
        <a:lstStyle/>
        <a:p>
          <a:endParaRPr lang="da-DK"/>
        </a:p>
      </dgm:t>
    </dgm:pt>
    <dgm:pt modelId="{9562BF71-55F3-457F-995C-3D7990584E30}" type="sibTrans" cxnId="{D0A12AFB-E746-47A9-9900-F0C7C4411ECD}">
      <dgm:prSet/>
      <dgm:spPr/>
      <dgm:t>
        <a:bodyPr/>
        <a:lstStyle/>
        <a:p>
          <a:endParaRPr lang="da-DK"/>
        </a:p>
      </dgm:t>
    </dgm:pt>
    <dgm:pt modelId="{055BEE7C-687E-4F2F-B07A-D5A4126B464E}">
      <dgm:prSet phldrT="[Tekst]" custT="1"/>
      <dgm:spPr/>
      <dgm:t>
        <a:bodyPr/>
        <a:lstStyle/>
        <a:p>
          <a:r>
            <a:rPr lang="da-DK" sz="1000" dirty="0">
              <a:latin typeface="Segoe UI" panose="020B0502040204020203" pitchFamily="34" charset="0"/>
              <a:cs typeface="Segoe UI" panose="020B0502040204020203" pitchFamily="34" charset="0"/>
            </a:rPr>
            <a:t>Virksomhed 2</a:t>
          </a:r>
        </a:p>
      </dgm:t>
    </dgm:pt>
    <dgm:pt modelId="{EA9891EE-31BB-44A6-B268-A6475763328F}" type="parTrans" cxnId="{CFAE154A-998E-4954-BC95-756A043E0A93}">
      <dgm:prSet/>
      <dgm:spPr/>
      <dgm:t>
        <a:bodyPr/>
        <a:lstStyle/>
        <a:p>
          <a:endParaRPr lang="da-DK"/>
        </a:p>
      </dgm:t>
    </dgm:pt>
    <dgm:pt modelId="{E82FD366-B610-40A1-98E7-19BBF5CE27B2}" type="sibTrans" cxnId="{CFAE154A-998E-4954-BC95-756A043E0A93}">
      <dgm:prSet/>
      <dgm:spPr/>
      <dgm:t>
        <a:bodyPr/>
        <a:lstStyle/>
        <a:p>
          <a:endParaRPr lang="da-DK"/>
        </a:p>
      </dgm:t>
    </dgm:pt>
    <dgm:pt modelId="{88141976-16B0-4571-8734-7FDE9E6DF080}">
      <dgm:prSet phldrT="[Tekst]" custT="1"/>
      <dgm:spPr/>
      <dgm:t>
        <a:bodyPr/>
        <a:lstStyle/>
        <a:p>
          <a:r>
            <a:rPr lang="da-DK" sz="1000" dirty="0">
              <a:latin typeface="Segoe UI" panose="020B0502040204020203" pitchFamily="34" charset="0"/>
              <a:cs typeface="Segoe UI" panose="020B0502040204020203" pitchFamily="34" charset="0"/>
            </a:rPr>
            <a:t>Virksomhed 1</a:t>
          </a:r>
        </a:p>
      </dgm:t>
    </dgm:pt>
    <dgm:pt modelId="{E83F8102-359F-48BC-BF05-AE9663D56C0B}" type="parTrans" cxnId="{2A7A7372-F033-4558-9177-C5D0A35151A0}">
      <dgm:prSet/>
      <dgm:spPr/>
      <dgm:t>
        <a:bodyPr/>
        <a:lstStyle/>
        <a:p>
          <a:endParaRPr lang="da-DK"/>
        </a:p>
      </dgm:t>
    </dgm:pt>
    <dgm:pt modelId="{3AD20873-3A82-42FB-A241-27D51A16CAE7}" type="sibTrans" cxnId="{2A7A7372-F033-4558-9177-C5D0A35151A0}">
      <dgm:prSet/>
      <dgm:spPr/>
      <dgm:t>
        <a:bodyPr/>
        <a:lstStyle/>
        <a:p>
          <a:endParaRPr lang="da-DK"/>
        </a:p>
      </dgm:t>
    </dgm:pt>
    <dgm:pt modelId="{5ABD01E9-E1AE-42C4-AA6E-C4DB2681F5F7}">
      <dgm:prSet phldrT="[Tekst]" custT="1"/>
      <dgm:spPr/>
      <dgm:t>
        <a:bodyPr/>
        <a:lstStyle/>
        <a:p>
          <a:r>
            <a:rPr lang="da-DK" sz="1000" dirty="0">
              <a:latin typeface="Segoe UI" panose="020B0502040204020203" pitchFamily="34" charset="0"/>
              <a:cs typeface="Segoe UI" panose="020B0502040204020203" pitchFamily="34" charset="0"/>
            </a:rPr>
            <a:t>Virksomhed 3</a:t>
          </a:r>
        </a:p>
      </dgm:t>
    </dgm:pt>
    <dgm:pt modelId="{A0DF04CD-52E9-486C-8E35-3F7C0089285A}" type="parTrans" cxnId="{678F89CE-FA8F-4315-BE7E-BACFAF2FACB0}">
      <dgm:prSet/>
      <dgm:spPr/>
      <dgm:t>
        <a:bodyPr/>
        <a:lstStyle/>
        <a:p>
          <a:endParaRPr lang="da-DK"/>
        </a:p>
      </dgm:t>
    </dgm:pt>
    <dgm:pt modelId="{A42318F7-C9C0-464C-B063-E84E5C27F508}" type="sibTrans" cxnId="{678F89CE-FA8F-4315-BE7E-BACFAF2FACB0}">
      <dgm:prSet/>
      <dgm:spPr/>
      <dgm:t>
        <a:bodyPr/>
        <a:lstStyle/>
        <a:p>
          <a:endParaRPr lang="da-DK"/>
        </a:p>
      </dgm:t>
    </dgm:pt>
    <dgm:pt modelId="{A017B098-F741-45B6-80CE-58B64849291E}">
      <dgm:prSet phldrT="[Tekst]" custT="1"/>
      <dgm:spPr/>
      <dgm:t>
        <a:bodyPr/>
        <a:lstStyle/>
        <a:p>
          <a:r>
            <a:rPr lang="da-DK" sz="1000" dirty="0" err="1">
              <a:latin typeface="Segoe UI" panose="020B0502040204020203" pitchFamily="34" charset="0"/>
              <a:cs typeface="Segoe UI" panose="020B0502040204020203" pitchFamily="34" charset="0"/>
            </a:rPr>
            <a:t>e.t.c</a:t>
          </a:r>
          <a:r>
            <a:rPr lang="da-DK" sz="1000" dirty="0">
              <a:latin typeface="Segoe UI" panose="020B0502040204020203" pitchFamily="34" charset="0"/>
              <a:cs typeface="Segoe UI" panose="020B0502040204020203" pitchFamily="34" charset="0"/>
            </a:rPr>
            <a:t>.</a:t>
          </a:r>
        </a:p>
      </dgm:t>
    </dgm:pt>
    <dgm:pt modelId="{3F01EFE9-0497-4E71-BB04-94EFE824418A}" type="parTrans" cxnId="{AB27769C-0E21-44D9-A194-430AB7F8951F}">
      <dgm:prSet/>
      <dgm:spPr/>
      <dgm:t>
        <a:bodyPr/>
        <a:lstStyle/>
        <a:p>
          <a:endParaRPr lang="da-DK"/>
        </a:p>
      </dgm:t>
    </dgm:pt>
    <dgm:pt modelId="{A9184596-AD63-47CC-BD35-011C2C6C0C10}" type="sibTrans" cxnId="{AB27769C-0E21-44D9-A194-430AB7F8951F}">
      <dgm:prSet/>
      <dgm:spPr/>
      <dgm:t>
        <a:bodyPr/>
        <a:lstStyle/>
        <a:p>
          <a:endParaRPr lang="da-DK"/>
        </a:p>
      </dgm:t>
    </dgm:pt>
    <dgm:pt modelId="{A7CCF2A9-BDFF-4649-8A04-1A36968B0D59}" type="pres">
      <dgm:prSet presAssocID="{6F5F5CAC-89D1-46D0-91FC-1FC0433F45E8}" presName="Name0" presStyleCnt="0">
        <dgm:presLayoutVars>
          <dgm:chMax val="1"/>
          <dgm:dir/>
          <dgm:animLvl val="ctr"/>
          <dgm:resizeHandles val="exact"/>
        </dgm:presLayoutVars>
      </dgm:prSet>
      <dgm:spPr/>
      <dgm:t>
        <a:bodyPr/>
        <a:lstStyle/>
        <a:p>
          <a:endParaRPr lang="da-DK"/>
        </a:p>
      </dgm:t>
    </dgm:pt>
    <dgm:pt modelId="{3DFE66DD-974D-47DD-B71B-4FFA6A84F363}" type="pres">
      <dgm:prSet presAssocID="{064EFA68-D9EB-4166-8F2A-B51F886418C2}" presName="centerShape" presStyleLbl="node0" presStyleIdx="0" presStyleCnt="1" custScaleX="110598" custScaleY="106761"/>
      <dgm:spPr/>
      <dgm:t>
        <a:bodyPr/>
        <a:lstStyle/>
        <a:p>
          <a:endParaRPr lang="da-DK"/>
        </a:p>
      </dgm:t>
    </dgm:pt>
    <dgm:pt modelId="{D64BEAA1-DFA3-460D-958C-7BB2BE824230}" type="pres">
      <dgm:prSet presAssocID="{EA9891EE-31BB-44A6-B268-A6475763328F}" presName="parTrans" presStyleLbl="sibTrans2D1" presStyleIdx="0" presStyleCnt="4"/>
      <dgm:spPr/>
      <dgm:t>
        <a:bodyPr/>
        <a:lstStyle/>
        <a:p>
          <a:endParaRPr lang="da-DK"/>
        </a:p>
      </dgm:t>
    </dgm:pt>
    <dgm:pt modelId="{8366C1DB-466B-4151-B6A6-7EB50B96A8EB}" type="pres">
      <dgm:prSet presAssocID="{EA9891EE-31BB-44A6-B268-A6475763328F}" presName="connectorText" presStyleLbl="sibTrans2D1" presStyleIdx="0" presStyleCnt="4"/>
      <dgm:spPr/>
      <dgm:t>
        <a:bodyPr/>
        <a:lstStyle/>
        <a:p>
          <a:endParaRPr lang="da-DK"/>
        </a:p>
      </dgm:t>
    </dgm:pt>
    <dgm:pt modelId="{01164198-76E6-488D-9338-A4C1C533DAD9}" type="pres">
      <dgm:prSet presAssocID="{055BEE7C-687E-4F2F-B07A-D5A4126B464E}" presName="node" presStyleLbl="node1" presStyleIdx="0" presStyleCnt="4" custScaleX="110598" custScaleY="106761">
        <dgm:presLayoutVars>
          <dgm:bulletEnabled val="1"/>
        </dgm:presLayoutVars>
      </dgm:prSet>
      <dgm:spPr/>
      <dgm:t>
        <a:bodyPr/>
        <a:lstStyle/>
        <a:p>
          <a:endParaRPr lang="da-DK"/>
        </a:p>
      </dgm:t>
    </dgm:pt>
    <dgm:pt modelId="{95CFCB6A-6CA6-4F85-B534-D0D1742EA029}" type="pres">
      <dgm:prSet presAssocID="{E83F8102-359F-48BC-BF05-AE9663D56C0B}" presName="parTrans" presStyleLbl="sibTrans2D1" presStyleIdx="1" presStyleCnt="4"/>
      <dgm:spPr/>
      <dgm:t>
        <a:bodyPr/>
        <a:lstStyle/>
        <a:p>
          <a:endParaRPr lang="da-DK"/>
        </a:p>
      </dgm:t>
    </dgm:pt>
    <dgm:pt modelId="{3788EE35-8BCB-4B57-83D8-FCE01D6BF915}" type="pres">
      <dgm:prSet presAssocID="{E83F8102-359F-48BC-BF05-AE9663D56C0B}" presName="connectorText" presStyleLbl="sibTrans2D1" presStyleIdx="1" presStyleCnt="4"/>
      <dgm:spPr/>
      <dgm:t>
        <a:bodyPr/>
        <a:lstStyle/>
        <a:p>
          <a:endParaRPr lang="da-DK"/>
        </a:p>
      </dgm:t>
    </dgm:pt>
    <dgm:pt modelId="{0C3936A9-8F4C-4235-B032-484E102DAE52}" type="pres">
      <dgm:prSet presAssocID="{88141976-16B0-4571-8734-7FDE9E6DF080}" presName="node" presStyleLbl="node1" presStyleIdx="1" presStyleCnt="4" custScaleX="110598" custScaleY="106761">
        <dgm:presLayoutVars>
          <dgm:bulletEnabled val="1"/>
        </dgm:presLayoutVars>
      </dgm:prSet>
      <dgm:spPr/>
      <dgm:t>
        <a:bodyPr/>
        <a:lstStyle/>
        <a:p>
          <a:endParaRPr lang="da-DK"/>
        </a:p>
      </dgm:t>
    </dgm:pt>
    <dgm:pt modelId="{7D32C8E4-5725-4F8A-ADA4-01377BC6D359}" type="pres">
      <dgm:prSet presAssocID="{A0DF04CD-52E9-486C-8E35-3F7C0089285A}" presName="parTrans" presStyleLbl="sibTrans2D1" presStyleIdx="2" presStyleCnt="4"/>
      <dgm:spPr/>
      <dgm:t>
        <a:bodyPr/>
        <a:lstStyle/>
        <a:p>
          <a:endParaRPr lang="da-DK"/>
        </a:p>
      </dgm:t>
    </dgm:pt>
    <dgm:pt modelId="{AC9992AA-C620-4C28-B7D6-BCDC5E21CE9D}" type="pres">
      <dgm:prSet presAssocID="{A0DF04CD-52E9-486C-8E35-3F7C0089285A}" presName="connectorText" presStyleLbl="sibTrans2D1" presStyleIdx="2" presStyleCnt="4"/>
      <dgm:spPr/>
      <dgm:t>
        <a:bodyPr/>
        <a:lstStyle/>
        <a:p>
          <a:endParaRPr lang="da-DK"/>
        </a:p>
      </dgm:t>
    </dgm:pt>
    <dgm:pt modelId="{9C0D8E60-FA22-4F37-B11A-7B683BCC8D13}" type="pres">
      <dgm:prSet presAssocID="{5ABD01E9-E1AE-42C4-AA6E-C4DB2681F5F7}" presName="node" presStyleLbl="node1" presStyleIdx="2" presStyleCnt="4" custScaleX="110598" custScaleY="106761">
        <dgm:presLayoutVars>
          <dgm:bulletEnabled val="1"/>
        </dgm:presLayoutVars>
      </dgm:prSet>
      <dgm:spPr/>
      <dgm:t>
        <a:bodyPr/>
        <a:lstStyle/>
        <a:p>
          <a:endParaRPr lang="da-DK"/>
        </a:p>
      </dgm:t>
    </dgm:pt>
    <dgm:pt modelId="{535BE78F-3BE2-4F2A-B31E-3BDAD6B0E5FC}" type="pres">
      <dgm:prSet presAssocID="{3F01EFE9-0497-4E71-BB04-94EFE824418A}" presName="parTrans" presStyleLbl="sibTrans2D1" presStyleIdx="3" presStyleCnt="4"/>
      <dgm:spPr/>
      <dgm:t>
        <a:bodyPr/>
        <a:lstStyle/>
        <a:p>
          <a:endParaRPr lang="da-DK"/>
        </a:p>
      </dgm:t>
    </dgm:pt>
    <dgm:pt modelId="{D7B7FBD1-7B72-41E4-BC1F-522A17230FAC}" type="pres">
      <dgm:prSet presAssocID="{3F01EFE9-0497-4E71-BB04-94EFE824418A}" presName="connectorText" presStyleLbl="sibTrans2D1" presStyleIdx="3" presStyleCnt="4"/>
      <dgm:spPr/>
      <dgm:t>
        <a:bodyPr/>
        <a:lstStyle/>
        <a:p>
          <a:endParaRPr lang="da-DK"/>
        </a:p>
      </dgm:t>
    </dgm:pt>
    <dgm:pt modelId="{4BC64C7E-94A0-40C0-ACEF-9116FFD6B39F}" type="pres">
      <dgm:prSet presAssocID="{A017B098-F741-45B6-80CE-58B64849291E}" presName="node" presStyleLbl="node1" presStyleIdx="3" presStyleCnt="4" custScaleX="110598" custScaleY="106761">
        <dgm:presLayoutVars>
          <dgm:bulletEnabled val="1"/>
        </dgm:presLayoutVars>
      </dgm:prSet>
      <dgm:spPr/>
      <dgm:t>
        <a:bodyPr/>
        <a:lstStyle/>
        <a:p>
          <a:endParaRPr lang="da-DK"/>
        </a:p>
      </dgm:t>
    </dgm:pt>
  </dgm:ptLst>
  <dgm:cxnLst>
    <dgm:cxn modelId="{FEBA333A-FA4B-44DE-9407-615AFDB8D98C}" type="presOf" srcId="{EA9891EE-31BB-44A6-B268-A6475763328F}" destId="{D64BEAA1-DFA3-460D-958C-7BB2BE824230}" srcOrd="0" destOrd="0" presId="urn:microsoft.com/office/officeart/2005/8/layout/radial5"/>
    <dgm:cxn modelId="{AF0F2C0C-2028-4FC2-971B-C951432713A5}" type="presOf" srcId="{6F5F5CAC-89D1-46D0-91FC-1FC0433F45E8}" destId="{A7CCF2A9-BDFF-4649-8A04-1A36968B0D59}" srcOrd="0" destOrd="0" presId="urn:microsoft.com/office/officeart/2005/8/layout/radial5"/>
    <dgm:cxn modelId="{60220602-A6CD-4ECC-BED2-39E1FA80485E}" type="presOf" srcId="{3F01EFE9-0497-4E71-BB04-94EFE824418A}" destId="{D7B7FBD1-7B72-41E4-BC1F-522A17230FAC}" srcOrd="1" destOrd="0" presId="urn:microsoft.com/office/officeart/2005/8/layout/radial5"/>
    <dgm:cxn modelId="{094136B6-57A0-43FD-941D-F161FE634118}" type="presOf" srcId="{3F01EFE9-0497-4E71-BB04-94EFE824418A}" destId="{535BE78F-3BE2-4F2A-B31E-3BDAD6B0E5FC}" srcOrd="0" destOrd="0" presId="urn:microsoft.com/office/officeart/2005/8/layout/radial5"/>
    <dgm:cxn modelId="{5C1E4AA7-B9D0-464B-9158-D6BBF13F8144}" type="presOf" srcId="{E83F8102-359F-48BC-BF05-AE9663D56C0B}" destId="{95CFCB6A-6CA6-4F85-B534-D0D1742EA029}" srcOrd="0" destOrd="0" presId="urn:microsoft.com/office/officeart/2005/8/layout/radial5"/>
    <dgm:cxn modelId="{1D14D2BE-7C26-443B-A41F-24BC9616A2AC}" type="presOf" srcId="{EA9891EE-31BB-44A6-B268-A6475763328F}" destId="{8366C1DB-466B-4151-B6A6-7EB50B96A8EB}" srcOrd="1" destOrd="0" presId="urn:microsoft.com/office/officeart/2005/8/layout/radial5"/>
    <dgm:cxn modelId="{D0A12AFB-E746-47A9-9900-F0C7C4411ECD}" srcId="{6F5F5CAC-89D1-46D0-91FC-1FC0433F45E8}" destId="{064EFA68-D9EB-4166-8F2A-B51F886418C2}" srcOrd="0" destOrd="0" parTransId="{8615109A-20FD-4B23-BCF5-CC5FC458C706}" sibTransId="{9562BF71-55F3-457F-995C-3D7990584E30}"/>
    <dgm:cxn modelId="{CBC304D6-A638-4DAD-B975-29777B232E02}" type="presOf" srcId="{055BEE7C-687E-4F2F-B07A-D5A4126B464E}" destId="{01164198-76E6-488D-9338-A4C1C533DAD9}" srcOrd="0" destOrd="0" presId="urn:microsoft.com/office/officeart/2005/8/layout/radial5"/>
    <dgm:cxn modelId="{486030AD-AA63-4D5E-AA69-19E9368CA3ED}" type="presOf" srcId="{064EFA68-D9EB-4166-8F2A-B51F886418C2}" destId="{3DFE66DD-974D-47DD-B71B-4FFA6A84F363}" srcOrd="0" destOrd="0" presId="urn:microsoft.com/office/officeart/2005/8/layout/radial5"/>
    <dgm:cxn modelId="{CFAE154A-998E-4954-BC95-756A043E0A93}" srcId="{064EFA68-D9EB-4166-8F2A-B51F886418C2}" destId="{055BEE7C-687E-4F2F-B07A-D5A4126B464E}" srcOrd="0" destOrd="0" parTransId="{EA9891EE-31BB-44A6-B268-A6475763328F}" sibTransId="{E82FD366-B610-40A1-98E7-19BBF5CE27B2}"/>
    <dgm:cxn modelId="{76918A90-DE18-4DDA-93D0-AF3D7960AEBA}" type="presOf" srcId="{A0DF04CD-52E9-486C-8E35-3F7C0089285A}" destId="{7D32C8E4-5725-4F8A-ADA4-01377BC6D359}" srcOrd="0" destOrd="0" presId="urn:microsoft.com/office/officeart/2005/8/layout/radial5"/>
    <dgm:cxn modelId="{5F9F2BE8-AACE-4D00-9C7D-418158F90F04}" type="presOf" srcId="{88141976-16B0-4571-8734-7FDE9E6DF080}" destId="{0C3936A9-8F4C-4235-B032-484E102DAE52}" srcOrd="0" destOrd="0" presId="urn:microsoft.com/office/officeart/2005/8/layout/radial5"/>
    <dgm:cxn modelId="{7C821163-4AB0-4024-9601-974E30BED97F}" type="presOf" srcId="{E83F8102-359F-48BC-BF05-AE9663D56C0B}" destId="{3788EE35-8BCB-4B57-83D8-FCE01D6BF915}" srcOrd="1" destOrd="0" presId="urn:microsoft.com/office/officeart/2005/8/layout/radial5"/>
    <dgm:cxn modelId="{678F89CE-FA8F-4315-BE7E-BACFAF2FACB0}" srcId="{064EFA68-D9EB-4166-8F2A-B51F886418C2}" destId="{5ABD01E9-E1AE-42C4-AA6E-C4DB2681F5F7}" srcOrd="2" destOrd="0" parTransId="{A0DF04CD-52E9-486C-8E35-3F7C0089285A}" sibTransId="{A42318F7-C9C0-464C-B063-E84E5C27F508}"/>
    <dgm:cxn modelId="{9A696E1B-99E2-47CE-8893-AC4828966BF6}" type="presOf" srcId="{A017B098-F741-45B6-80CE-58B64849291E}" destId="{4BC64C7E-94A0-40C0-ACEF-9116FFD6B39F}" srcOrd="0" destOrd="0" presId="urn:microsoft.com/office/officeart/2005/8/layout/radial5"/>
    <dgm:cxn modelId="{2A7A7372-F033-4558-9177-C5D0A35151A0}" srcId="{064EFA68-D9EB-4166-8F2A-B51F886418C2}" destId="{88141976-16B0-4571-8734-7FDE9E6DF080}" srcOrd="1" destOrd="0" parTransId="{E83F8102-359F-48BC-BF05-AE9663D56C0B}" sibTransId="{3AD20873-3A82-42FB-A241-27D51A16CAE7}"/>
    <dgm:cxn modelId="{7BA2DF30-036D-43E0-9B2A-AACB0D459BF3}" type="presOf" srcId="{5ABD01E9-E1AE-42C4-AA6E-C4DB2681F5F7}" destId="{9C0D8E60-FA22-4F37-B11A-7B683BCC8D13}" srcOrd="0" destOrd="0" presId="urn:microsoft.com/office/officeart/2005/8/layout/radial5"/>
    <dgm:cxn modelId="{AB27769C-0E21-44D9-A194-430AB7F8951F}" srcId="{064EFA68-D9EB-4166-8F2A-B51F886418C2}" destId="{A017B098-F741-45B6-80CE-58B64849291E}" srcOrd="3" destOrd="0" parTransId="{3F01EFE9-0497-4E71-BB04-94EFE824418A}" sibTransId="{A9184596-AD63-47CC-BD35-011C2C6C0C10}"/>
    <dgm:cxn modelId="{4FE77821-B68A-430D-8D68-B4089BA8CE4F}" type="presOf" srcId="{A0DF04CD-52E9-486C-8E35-3F7C0089285A}" destId="{AC9992AA-C620-4C28-B7D6-BCDC5E21CE9D}" srcOrd="1" destOrd="0" presId="urn:microsoft.com/office/officeart/2005/8/layout/radial5"/>
    <dgm:cxn modelId="{1DB72EBC-FB7F-4F7E-8AD4-AC3908733BEC}" type="presParOf" srcId="{A7CCF2A9-BDFF-4649-8A04-1A36968B0D59}" destId="{3DFE66DD-974D-47DD-B71B-4FFA6A84F363}" srcOrd="0" destOrd="0" presId="urn:microsoft.com/office/officeart/2005/8/layout/radial5"/>
    <dgm:cxn modelId="{5C87463D-54EB-475D-90EF-BAA226311B5B}" type="presParOf" srcId="{A7CCF2A9-BDFF-4649-8A04-1A36968B0D59}" destId="{D64BEAA1-DFA3-460D-958C-7BB2BE824230}" srcOrd="1" destOrd="0" presId="urn:microsoft.com/office/officeart/2005/8/layout/radial5"/>
    <dgm:cxn modelId="{CB4809D1-F0F3-4C4A-A6F7-755353AACB44}" type="presParOf" srcId="{D64BEAA1-DFA3-460D-958C-7BB2BE824230}" destId="{8366C1DB-466B-4151-B6A6-7EB50B96A8EB}" srcOrd="0" destOrd="0" presId="urn:microsoft.com/office/officeart/2005/8/layout/radial5"/>
    <dgm:cxn modelId="{0D1900B8-91F4-436E-9775-4ED6D0C24961}" type="presParOf" srcId="{A7CCF2A9-BDFF-4649-8A04-1A36968B0D59}" destId="{01164198-76E6-488D-9338-A4C1C533DAD9}" srcOrd="2" destOrd="0" presId="urn:microsoft.com/office/officeart/2005/8/layout/radial5"/>
    <dgm:cxn modelId="{53F08ACE-2A04-4801-9F66-6F75ACA75073}" type="presParOf" srcId="{A7CCF2A9-BDFF-4649-8A04-1A36968B0D59}" destId="{95CFCB6A-6CA6-4F85-B534-D0D1742EA029}" srcOrd="3" destOrd="0" presId="urn:microsoft.com/office/officeart/2005/8/layout/radial5"/>
    <dgm:cxn modelId="{180728CF-E70C-4FEB-BD78-81A3EC1A32EA}" type="presParOf" srcId="{95CFCB6A-6CA6-4F85-B534-D0D1742EA029}" destId="{3788EE35-8BCB-4B57-83D8-FCE01D6BF915}" srcOrd="0" destOrd="0" presId="urn:microsoft.com/office/officeart/2005/8/layout/radial5"/>
    <dgm:cxn modelId="{2FD56833-7EBC-46C4-A3B6-C5AFC5B57238}" type="presParOf" srcId="{A7CCF2A9-BDFF-4649-8A04-1A36968B0D59}" destId="{0C3936A9-8F4C-4235-B032-484E102DAE52}" srcOrd="4" destOrd="0" presId="urn:microsoft.com/office/officeart/2005/8/layout/radial5"/>
    <dgm:cxn modelId="{C21746C9-94C0-41C1-9D36-C23CD96694AA}" type="presParOf" srcId="{A7CCF2A9-BDFF-4649-8A04-1A36968B0D59}" destId="{7D32C8E4-5725-4F8A-ADA4-01377BC6D359}" srcOrd="5" destOrd="0" presId="urn:microsoft.com/office/officeart/2005/8/layout/radial5"/>
    <dgm:cxn modelId="{FBB7CCA9-E2C0-4694-824F-E26BBB369549}" type="presParOf" srcId="{7D32C8E4-5725-4F8A-ADA4-01377BC6D359}" destId="{AC9992AA-C620-4C28-B7D6-BCDC5E21CE9D}" srcOrd="0" destOrd="0" presId="urn:microsoft.com/office/officeart/2005/8/layout/radial5"/>
    <dgm:cxn modelId="{B086F2C0-24EA-4519-85E0-A96B0CBC2B80}" type="presParOf" srcId="{A7CCF2A9-BDFF-4649-8A04-1A36968B0D59}" destId="{9C0D8E60-FA22-4F37-B11A-7B683BCC8D13}" srcOrd="6" destOrd="0" presId="urn:microsoft.com/office/officeart/2005/8/layout/radial5"/>
    <dgm:cxn modelId="{1686C41F-FFDC-440B-90E7-CA64789B6883}" type="presParOf" srcId="{A7CCF2A9-BDFF-4649-8A04-1A36968B0D59}" destId="{535BE78F-3BE2-4F2A-B31E-3BDAD6B0E5FC}" srcOrd="7" destOrd="0" presId="urn:microsoft.com/office/officeart/2005/8/layout/radial5"/>
    <dgm:cxn modelId="{AF04DF5B-CD75-4D4D-BE09-B248F9D94535}" type="presParOf" srcId="{535BE78F-3BE2-4F2A-B31E-3BDAD6B0E5FC}" destId="{D7B7FBD1-7B72-41E4-BC1F-522A17230FAC}" srcOrd="0" destOrd="0" presId="urn:microsoft.com/office/officeart/2005/8/layout/radial5"/>
    <dgm:cxn modelId="{C0D21B55-C228-4DC1-92A9-D9694FD41E61}" type="presParOf" srcId="{A7CCF2A9-BDFF-4649-8A04-1A36968B0D59}" destId="{4BC64C7E-94A0-40C0-ACEF-9116FFD6B39F}"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2633F-E348-4F8C-9166-98EA6A5AE517}">
      <dsp:nvSpPr>
        <dsp:cNvPr id="0" name=""/>
        <dsp:cNvSpPr/>
      </dsp:nvSpPr>
      <dsp:spPr>
        <a:xfrm>
          <a:off x="3911311" y="0"/>
          <a:ext cx="1580903" cy="1581074"/>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B40602-84F8-473D-9C0E-3DBA8C6B143D}">
      <dsp:nvSpPr>
        <dsp:cNvPr id="0" name=""/>
        <dsp:cNvSpPr/>
      </dsp:nvSpPr>
      <dsp:spPr>
        <a:xfrm>
          <a:off x="4260350" y="572530"/>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Fag-professionel</a:t>
          </a:r>
        </a:p>
      </dsp:txBody>
      <dsp:txXfrm>
        <a:off x="4260350" y="572530"/>
        <a:ext cx="882233" cy="440824"/>
      </dsp:txXfrm>
    </dsp:sp>
    <dsp:sp modelId="{6D9616A3-43BF-430D-B080-39A788EEEECF}">
      <dsp:nvSpPr>
        <dsp:cNvPr id="0" name=""/>
        <dsp:cNvSpPr/>
      </dsp:nvSpPr>
      <dsp:spPr>
        <a:xfrm>
          <a:off x="3472122" y="908711"/>
          <a:ext cx="1580903" cy="1581074"/>
        </a:xfrm>
        <a:prstGeom prst="leftCircularArrow">
          <a:avLst>
            <a:gd name="adj1" fmla="val 10980"/>
            <a:gd name="adj2" fmla="val 1142322"/>
            <a:gd name="adj3" fmla="val 6300000"/>
            <a:gd name="adj4" fmla="val 18900000"/>
            <a:gd name="adj5" fmla="val 12500"/>
          </a:avLst>
        </a:prstGeom>
        <a:gradFill rotWithShape="0">
          <a:gsLst>
            <a:gs pos="0">
              <a:schemeClr val="accent3">
                <a:hueOff val="-4204263"/>
                <a:satOff val="8798"/>
                <a:lumOff val="3608"/>
                <a:alphaOff val="0"/>
                <a:satMod val="103000"/>
                <a:lumMod val="102000"/>
                <a:tint val="94000"/>
              </a:schemeClr>
            </a:gs>
            <a:gs pos="50000">
              <a:schemeClr val="accent3">
                <a:hueOff val="-4204263"/>
                <a:satOff val="8798"/>
                <a:lumOff val="3608"/>
                <a:alphaOff val="0"/>
                <a:satMod val="110000"/>
                <a:lumMod val="100000"/>
                <a:shade val="100000"/>
              </a:schemeClr>
            </a:gs>
            <a:gs pos="100000">
              <a:schemeClr val="accent3">
                <a:hueOff val="-4204263"/>
                <a:satOff val="8798"/>
                <a:lumOff val="3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BB3319-1913-40C9-88D1-C4214BDA9EB0}">
      <dsp:nvSpPr>
        <dsp:cNvPr id="0" name=""/>
        <dsp:cNvSpPr/>
      </dsp:nvSpPr>
      <dsp:spPr>
        <a:xfrm>
          <a:off x="3819381" y="1483046"/>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Digitalisering</a:t>
          </a:r>
        </a:p>
      </dsp:txBody>
      <dsp:txXfrm>
        <a:off x="3819381" y="1483046"/>
        <a:ext cx="882233" cy="440824"/>
      </dsp:txXfrm>
    </dsp:sp>
    <dsp:sp modelId="{87100AED-2364-4DDB-A8B1-B5C1FB76F3C8}">
      <dsp:nvSpPr>
        <dsp:cNvPr id="0" name=""/>
        <dsp:cNvSpPr/>
      </dsp:nvSpPr>
      <dsp:spPr>
        <a:xfrm>
          <a:off x="3911311" y="1820430"/>
          <a:ext cx="1580903" cy="1581074"/>
        </a:xfrm>
        <a:prstGeom prst="circularArrow">
          <a:avLst>
            <a:gd name="adj1" fmla="val 10980"/>
            <a:gd name="adj2" fmla="val 1142322"/>
            <a:gd name="adj3" fmla="val 4500000"/>
            <a:gd name="adj4" fmla="val 13500000"/>
            <a:gd name="adj5" fmla="val 12500"/>
          </a:avLst>
        </a:prstGeom>
        <a:gradFill rotWithShape="0">
          <a:gsLst>
            <a:gs pos="0">
              <a:schemeClr val="accent3">
                <a:hueOff val="-8408525"/>
                <a:satOff val="17596"/>
                <a:lumOff val="7216"/>
                <a:alphaOff val="0"/>
                <a:satMod val="103000"/>
                <a:lumMod val="102000"/>
                <a:tint val="94000"/>
              </a:schemeClr>
            </a:gs>
            <a:gs pos="50000">
              <a:schemeClr val="accent3">
                <a:hueOff val="-8408525"/>
                <a:satOff val="17596"/>
                <a:lumOff val="7216"/>
                <a:alphaOff val="0"/>
                <a:satMod val="110000"/>
                <a:lumMod val="100000"/>
                <a:shade val="100000"/>
              </a:schemeClr>
            </a:gs>
            <a:gs pos="100000">
              <a:schemeClr val="accent3">
                <a:hueOff val="-8408525"/>
                <a:satOff val="17596"/>
                <a:lumOff val="7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D0ABF4-AA98-4D37-B909-EFDD4F95A479}">
      <dsp:nvSpPr>
        <dsp:cNvPr id="0" name=""/>
        <dsp:cNvSpPr/>
      </dsp:nvSpPr>
      <dsp:spPr>
        <a:xfrm>
          <a:off x="4260350" y="2392960"/>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Data =</a:t>
          </a:r>
          <a:br>
            <a:rPr lang="da-DK" sz="1050" b="1" kern="1200" dirty="0">
              <a:latin typeface="Arial Nova" panose="020B0504020202020204" pitchFamily="34" charset="0"/>
            </a:rPr>
          </a:br>
          <a:r>
            <a:rPr lang="da-DK" sz="1050" b="1" kern="1200" dirty="0">
              <a:latin typeface="Arial Nova" panose="020B0504020202020204" pitchFamily="34" charset="0"/>
            </a:rPr>
            <a:t>Viden</a:t>
          </a:r>
        </a:p>
      </dsp:txBody>
      <dsp:txXfrm>
        <a:off x="4260350" y="2392960"/>
        <a:ext cx="882233" cy="440824"/>
      </dsp:txXfrm>
    </dsp:sp>
    <dsp:sp modelId="{6C8CF69B-DB6B-42A8-BE46-CCE301F076FC}">
      <dsp:nvSpPr>
        <dsp:cNvPr id="0" name=""/>
        <dsp:cNvSpPr/>
      </dsp:nvSpPr>
      <dsp:spPr>
        <a:xfrm>
          <a:off x="3472122" y="2730946"/>
          <a:ext cx="1580903" cy="1581074"/>
        </a:xfrm>
        <a:prstGeom prst="leftCircularArrow">
          <a:avLst>
            <a:gd name="adj1" fmla="val 10980"/>
            <a:gd name="adj2" fmla="val 1142322"/>
            <a:gd name="adj3" fmla="val 6300000"/>
            <a:gd name="adj4" fmla="val 18900000"/>
            <a:gd name="adj5" fmla="val 12500"/>
          </a:avLst>
        </a:prstGeom>
        <a:gradFill rotWithShape="0">
          <a:gsLst>
            <a:gs pos="0">
              <a:schemeClr val="accent3">
                <a:hueOff val="-12612789"/>
                <a:satOff val="26394"/>
                <a:lumOff val="10824"/>
                <a:alphaOff val="0"/>
                <a:satMod val="103000"/>
                <a:lumMod val="102000"/>
                <a:tint val="94000"/>
              </a:schemeClr>
            </a:gs>
            <a:gs pos="50000">
              <a:schemeClr val="accent3">
                <a:hueOff val="-12612789"/>
                <a:satOff val="26394"/>
                <a:lumOff val="10824"/>
                <a:alphaOff val="0"/>
                <a:satMod val="110000"/>
                <a:lumMod val="100000"/>
                <a:shade val="100000"/>
              </a:schemeClr>
            </a:gs>
            <a:gs pos="100000">
              <a:schemeClr val="accent3">
                <a:hueOff val="-12612789"/>
                <a:satOff val="26394"/>
                <a:lumOff val="10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B89DD2-B6DE-41C5-A6F6-1F822D649C32}">
      <dsp:nvSpPr>
        <dsp:cNvPr id="0" name=""/>
        <dsp:cNvSpPr/>
      </dsp:nvSpPr>
      <dsp:spPr>
        <a:xfrm>
          <a:off x="3819381" y="3303476"/>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Kunstig Intelligens</a:t>
          </a:r>
        </a:p>
      </dsp:txBody>
      <dsp:txXfrm>
        <a:off x="3819381" y="3303476"/>
        <a:ext cx="882233" cy="440824"/>
      </dsp:txXfrm>
    </dsp:sp>
    <dsp:sp modelId="{946B043D-C55F-4BEA-98FA-DC2CFC4A9649}">
      <dsp:nvSpPr>
        <dsp:cNvPr id="0" name=""/>
        <dsp:cNvSpPr/>
      </dsp:nvSpPr>
      <dsp:spPr>
        <a:xfrm>
          <a:off x="3911311" y="3640259"/>
          <a:ext cx="1580903" cy="1581074"/>
        </a:xfrm>
        <a:prstGeom prst="circularArrow">
          <a:avLst>
            <a:gd name="adj1" fmla="val 10980"/>
            <a:gd name="adj2" fmla="val 1142322"/>
            <a:gd name="adj3" fmla="val 4500000"/>
            <a:gd name="adj4" fmla="val 13500000"/>
            <a:gd name="adj5" fmla="val 12500"/>
          </a:avLst>
        </a:prstGeom>
        <a:gradFill rotWithShape="0">
          <a:gsLst>
            <a:gs pos="0">
              <a:schemeClr val="accent3">
                <a:hueOff val="-16817051"/>
                <a:satOff val="35192"/>
                <a:lumOff val="14432"/>
                <a:alphaOff val="0"/>
                <a:satMod val="103000"/>
                <a:lumMod val="102000"/>
                <a:tint val="94000"/>
              </a:schemeClr>
            </a:gs>
            <a:gs pos="50000">
              <a:schemeClr val="accent3">
                <a:hueOff val="-16817051"/>
                <a:satOff val="35192"/>
                <a:lumOff val="14432"/>
                <a:alphaOff val="0"/>
                <a:satMod val="110000"/>
                <a:lumMod val="100000"/>
                <a:shade val="100000"/>
              </a:schemeClr>
            </a:gs>
            <a:gs pos="100000">
              <a:schemeClr val="accent3">
                <a:hueOff val="-16817051"/>
                <a:satOff val="35192"/>
                <a:lumOff val="144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4C6848-6C54-486A-A596-4B12BBC66200}">
      <dsp:nvSpPr>
        <dsp:cNvPr id="0" name=""/>
        <dsp:cNvSpPr/>
      </dsp:nvSpPr>
      <dsp:spPr>
        <a:xfrm>
          <a:off x="4260350" y="4212789"/>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Teknologi</a:t>
          </a:r>
        </a:p>
      </dsp:txBody>
      <dsp:txXfrm>
        <a:off x="4260350" y="4212789"/>
        <a:ext cx="882233" cy="440824"/>
      </dsp:txXfrm>
    </dsp:sp>
    <dsp:sp modelId="{D913E080-A43D-47F0-8723-64C75DAE8D39}">
      <dsp:nvSpPr>
        <dsp:cNvPr id="0" name=""/>
        <dsp:cNvSpPr/>
      </dsp:nvSpPr>
      <dsp:spPr>
        <a:xfrm>
          <a:off x="3584811" y="4654816"/>
          <a:ext cx="1358194" cy="1359158"/>
        </a:xfrm>
        <a:prstGeom prst="blockArc">
          <a:avLst>
            <a:gd name="adj1" fmla="val 0"/>
            <a:gd name="adj2" fmla="val 18900000"/>
            <a:gd name="adj3" fmla="val 12740"/>
          </a:avLst>
        </a:prstGeom>
        <a:gradFill rotWithShape="0">
          <a:gsLst>
            <a:gs pos="0">
              <a:schemeClr val="accent3">
                <a:hueOff val="-21021313"/>
                <a:satOff val="43990"/>
                <a:lumOff val="18040"/>
                <a:alphaOff val="0"/>
                <a:satMod val="103000"/>
                <a:lumMod val="102000"/>
                <a:tint val="94000"/>
              </a:schemeClr>
            </a:gs>
            <a:gs pos="50000">
              <a:schemeClr val="accent3">
                <a:hueOff val="-21021313"/>
                <a:satOff val="43990"/>
                <a:lumOff val="18040"/>
                <a:alphaOff val="0"/>
                <a:satMod val="110000"/>
                <a:lumMod val="100000"/>
                <a:shade val="100000"/>
              </a:schemeClr>
            </a:gs>
            <a:gs pos="100000">
              <a:schemeClr val="accent3">
                <a:hueOff val="-21021313"/>
                <a:satOff val="43990"/>
                <a:lumOff val="180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9120D5C-61E2-4950-AF5E-995650DCF791}">
      <dsp:nvSpPr>
        <dsp:cNvPr id="0" name=""/>
        <dsp:cNvSpPr/>
      </dsp:nvSpPr>
      <dsp:spPr>
        <a:xfrm>
          <a:off x="3819381" y="5123305"/>
          <a:ext cx="882233" cy="44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a-DK" sz="1050" b="1" kern="1200" dirty="0">
              <a:latin typeface="Arial Nova" panose="020B0504020202020204" pitchFamily="34" charset="0"/>
            </a:rPr>
            <a:t>Borger</a:t>
          </a:r>
        </a:p>
      </dsp:txBody>
      <dsp:txXfrm>
        <a:off x="3819381" y="5123305"/>
        <a:ext cx="882233" cy="44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14761-816D-415B-AF0D-EA8BF4A0700E}">
      <dsp:nvSpPr>
        <dsp:cNvPr id="0" name=""/>
        <dsp:cNvSpPr/>
      </dsp:nvSpPr>
      <dsp:spPr>
        <a:xfrm>
          <a:off x="3515020" y="604001"/>
          <a:ext cx="3857452" cy="3857452"/>
        </a:xfrm>
        <a:prstGeom prst="blockArc">
          <a:avLst>
            <a:gd name="adj1" fmla="val 10848577"/>
            <a:gd name="adj2" fmla="val 16200343"/>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93BC4D-4F1F-4FD3-A063-17B87411FDFC}">
      <dsp:nvSpPr>
        <dsp:cNvPr id="0" name=""/>
        <dsp:cNvSpPr/>
      </dsp:nvSpPr>
      <dsp:spPr>
        <a:xfrm>
          <a:off x="3515208" y="577380"/>
          <a:ext cx="3857452" cy="3857452"/>
        </a:xfrm>
        <a:prstGeom prst="blockArc">
          <a:avLst>
            <a:gd name="adj1" fmla="val 5400000"/>
            <a:gd name="adj2" fmla="val 1080000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DAB016-02E8-4B9D-A098-406E63F58D2A}">
      <dsp:nvSpPr>
        <dsp:cNvPr id="0" name=""/>
        <dsp:cNvSpPr/>
      </dsp:nvSpPr>
      <dsp:spPr>
        <a:xfrm>
          <a:off x="3515208" y="577380"/>
          <a:ext cx="3857452" cy="3857452"/>
        </a:xfrm>
        <a:prstGeom prst="blockArc">
          <a:avLst>
            <a:gd name="adj1" fmla="val 0"/>
            <a:gd name="adj2" fmla="val 5400000"/>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6D8DB-D6FF-4C1A-A910-1B53ADA70BD7}">
      <dsp:nvSpPr>
        <dsp:cNvPr id="0" name=""/>
        <dsp:cNvSpPr/>
      </dsp:nvSpPr>
      <dsp:spPr>
        <a:xfrm>
          <a:off x="3515396" y="604001"/>
          <a:ext cx="3857452" cy="3857452"/>
        </a:xfrm>
        <a:prstGeom prst="blockArc">
          <a:avLst>
            <a:gd name="adj1" fmla="val 16199657"/>
            <a:gd name="adj2" fmla="val 21551423"/>
            <a:gd name="adj3" fmla="val 464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E9267E-7420-40E3-AE14-4B74680684B9}">
      <dsp:nvSpPr>
        <dsp:cNvPr id="0" name=""/>
        <dsp:cNvSpPr/>
      </dsp:nvSpPr>
      <dsp:spPr>
        <a:xfrm>
          <a:off x="4556105" y="1618277"/>
          <a:ext cx="1775658" cy="177565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b="1" kern="1200" dirty="0">
              <a:solidFill>
                <a:schemeClr val="accent1"/>
              </a:solidFill>
              <a:latin typeface="Segoe UI Black" panose="020B0A02040204020203" pitchFamily="34" charset="0"/>
              <a:ea typeface="Segoe UI Black" panose="020B0A02040204020203" pitchFamily="34" charset="0"/>
            </a:rPr>
            <a:t>Citizen</a:t>
          </a:r>
        </a:p>
      </dsp:txBody>
      <dsp:txXfrm>
        <a:off x="4816144" y="1878316"/>
        <a:ext cx="1255580" cy="1255580"/>
      </dsp:txXfrm>
    </dsp:sp>
    <dsp:sp modelId="{63939AD6-2674-4079-9739-873BB816CE70}">
      <dsp:nvSpPr>
        <dsp:cNvPr id="0" name=""/>
        <dsp:cNvSpPr/>
      </dsp:nvSpPr>
      <dsp:spPr>
        <a:xfrm>
          <a:off x="4633660" y="-157274"/>
          <a:ext cx="1620547" cy="161204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i="0" kern="1200" dirty="0" err="1">
              <a:latin typeface="Arial Nova" panose="020B0504020202020204" pitchFamily="34" charset="0"/>
            </a:rPr>
            <a:t>Participatory</a:t>
          </a:r>
          <a:endParaRPr lang="da-DK" sz="1400" b="1" kern="1200" dirty="0">
            <a:latin typeface="Arial Nova" panose="020B0504020202020204" pitchFamily="34" charset="0"/>
          </a:endParaRPr>
        </a:p>
      </dsp:txBody>
      <dsp:txXfrm>
        <a:off x="4870984" y="78805"/>
        <a:ext cx="1145899" cy="1139887"/>
      </dsp:txXfrm>
    </dsp:sp>
    <dsp:sp modelId="{FEE3AFE2-DA43-4B80-BC50-E4D4764A7509}">
      <dsp:nvSpPr>
        <dsp:cNvPr id="0" name=""/>
        <dsp:cNvSpPr/>
      </dsp:nvSpPr>
      <dsp:spPr>
        <a:xfrm>
          <a:off x="6517640" y="1700084"/>
          <a:ext cx="1620547" cy="161204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i="0" kern="1200" dirty="0" err="1">
              <a:latin typeface="Arial Nova" panose="020B0504020202020204" pitchFamily="34" charset="0"/>
            </a:rPr>
            <a:t>Personalized</a:t>
          </a:r>
          <a:endParaRPr lang="da-DK" sz="1400" b="1" kern="1200" dirty="0">
            <a:latin typeface="Arial Nova" panose="020B0504020202020204" pitchFamily="34" charset="0"/>
          </a:endParaRPr>
        </a:p>
      </dsp:txBody>
      <dsp:txXfrm>
        <a:off x="6754964" y="1936163"/>
        <a:ext cx="1145899" cy="1139887"/>
      </dsp:txXfrm>
    </dsp:sp>
    <dsp:sp modelId="{8B6D5D6B-9ABA-49C5-881E-758AB574FEAB}">
      <dsp:nvSpPr>
        <dsp:cNvPr id="0" name=""/>
        <dsp:cNvSpPr/>
      </dsp:nvSpPr>
      <dsp:spPr>
        <a:xfrm>
          <a:off x="4633660" y="3584063"/>
          <a:ext cx="1620547" cy="161204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i="0" kern="1200" dirty="0" err="1">
              <a:latin typeface="Arial Nova" panose="020B0504020202020204" pitchFamily="34" charset="0"/>
            </a:rPr>
            <a:t>Predictive</a:t>
          </a:r>
          <a:endParaRPr lang="da-DK" sz="1400" b="1" kern="1200" dirty="0">
            <a:latin typeface="Arial Nova" panose="020B0504020202020204" pitchFamily="34" charset="0"/>
          </a:endParaRPr>
        </a:p>
      </dsp:txBody>
      <dsp:txXfrm>
        <a:off x="4870984" y="3820142"/>
        <a:ext cx="1145899" cy="1139887"/>
      </dsp:txXfrm>
    </dsp:sp>
    <dsp:sp modelId="{F7B3536C-8E4A-4C75-B739-919F2BD0CFF3}">
      <dsp:nvSpPr>
        <dsp:cNvPr id="0" name=""/>
        <dsp:cNvSpPr/>
      </dsp:nvSpPr>
      <dsp:spPr>
        <a:xfrm>
          <a:off x="2749681" y="1700084"/>
          <a:ext cx="1620547" cy="161204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i="0" kern="1200" dirty="0" err="1">
              <a:latin typeface="Arial Nova" panose="020B0504020202020204" pitchFamily="34" charset="0"/>
            </a:rPr>
            <a:t>Preventive</a:t>
          </a:r>
          <a:endParaRPr lang="da-DK" sz="1400" b="1" kern="1200" dirty="0">
            <a:latin typeface="Arial Nova" panose="020B0504020202020204" pitchFamily="34" charset="0"/>
          </a:endParaRPr>
        </a:p>
      </dsp:txBody>
      <dsp:txXfrm>
        <a:off x="2987005" y="1936163"/>
        <a:ext cx="1145899" cy="1139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51DA-6F8E-4F6F-A065-0E62C9DB3F5C}">
      <dsp:nvSpPr>
        <dsp:cNvPr id="0" name=""/>
        <dsp:cNvSpPr/>
      </dsp:nvSpPr>
      <dsp:spPr>
        <a:xfrm>
          <a:off x="1536782" y="0"/>
          <a:ext cx="2810006" cy="2810087"/>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CE5BB1-F3F5-4D29-8FD9-18301AF2741A}">
      <dsp:nvSpPr>
        <dsp:cNvPr id="0" name=""/>
        <dsp:cNvSpPr/>
      </dsp:nvSpPr>
      <dsp:spPr>
        <a:xfrm>
          <a:off x="2157397" y="1017365"/>
          <a:ext cx="1567762" cy="78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a-DK" sz="1700" kern="1200" dirty="0"/>
            <a:t>Fagprofessionel</a:t>
          </a:r>
        </a:p>
      </dsp:txBody>
      <dsp:txXfrm>
        <a:off x="2157397" y="1017365"/>
        <a:ext cx="1567762" cy="783788"/>
      </dsp:txXfrm>
    </dsp:sp>
    <dsp:sp modelId="{2B7BAB45-A197-4A50-B066-187D7D303F33}">
      <dsp:nvSpPr>
        <dsp:cNvPr id="0" name=""/>
        <dsp:cNvSpPr/>
      </dsp:nvSpPr>
      <dsp:spPr>
        <a:xfrm>
          <a:off x="956730" y="1801154"/>
          <a:ext cx="2414009" cy="2415030"/>
        </a:xfrm>
        <a:prstGeom prst="blockArc">
          <a:avLst>
            <a:gd name="adj1" fmla="val 0"/>
            <a:gd name="adj2" fmla="val 18900000"/>
            <a:gd name="adj3" fmla="val 12740"/>
          </a:avLst>
        </a:prstGeom>
        <a:gradFill rotWithShape="0">
          <a:gsLst>
            <a:gs pos="0">
              <a:schemeClr val="accent3">
                <a:hueOff val="-21021313"/>
                <a:satOff val="43990"/>
                <a:lumOff val="18040"/>
                <a:alphaOff val="0"/>
                <a:satMod val="103000"/>
                <a:lumMod val="102000"/>
                <a:tint val="94000"/>
              </a:schemeClr>
            </a:gs>
            <a:gs pos="50000">
              <a:schemeClr val="accent3">
                <a:hueOff val="-21021313"/>
                <a:satOff val="43990"/>
                <a:lumOff val="18040"/>
                <a:alphaOff val="0"/>
                <a:satMod val="110000"/>
                <a:lumMod val="100000"/>
                <a:shade val="100000"/>
              </a:schemeClr>
            </a:gs>
            <a:gs pos="100000">
              <a:schemeClr val="accent3">
                <a:hueOff val="-21021313"/>
                <a:satOff val="43990"/>
                <a:lumOff val="180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6AEB6F-8E50-4214-9ABE-CAF33A28146D}">
      <dsp:nvSpPr>
        <dsp:cNvPr id="0" name=""/>
        <dsp:cNvSpPr/>
      </dsp:nvSpPr>
      <dsp:spPr>
        <a:xfrm>
          <a:off x="1373516" y="2635115"/>
          <a:ext cx="1567762" cy="78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a-DK" sz="1700" kern="1200" dirty="0"/>
            <a:t>Borger</a:t>
          </a:r>
        </a:p>
      </dsp:txBody>
      <dsp:txXfrm>
        <a:off x="1373516" y="2635115"/>
        <a:ext cx="1567762" cy="783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778D-6005-440B-9A19-61A5ED6F0838}">
      <dsp:nvSpPr>
        <dsp:cNvPr id="0" name=""/>
        <dsp:cNvSpPr/>
      </dsp:nvSpPr>
      <dsp:spPr>
        <a:xfrm>
          <a:off x="4281771" y="1308837"/>
          <a:ext cx="3260611" cy="32606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b="1" kern="1200" dirty="0">
              <a:solidFill>
                <a:schemeClr val="accent4">
                  <a:lumMod val="50000"/>
                </a:schemeClr>
              </a:solidFill>
            </a:rPr>
            <a:t>Digital </a:t>
          </a:r>
          <a:r>
            <a:rPr lang="da-DK" sz="2400" b="1" kern="1200" dirty="0" smtClean="0">
              <a:solidFill>
                <a:schemeClr val="accent4">
                  <a:lumMod val="50000"/>
                </a:schemeClr>
              </a:solidFill>
            </a:rPr>
            <a:t>Transformation</a:t>
          </a:r>
        </a:p>
        <a:p>
          <a:pPr lvl="0" algn="ctr" defTabSz="1066800">
            <a:lnSpc>
              <a:spcPct val="90000"/>
            </a:lnSpc>
            <a:spcBef>
              <a:spcPct val="0"/>
            </a:spcBef>
            <a:spcAft>
              <a:spcPct val="35000"/>
            </a:spcAft>
          </a:pPr>
          <a:r>
            <a:rPr lang="da-DK" sz="2400" b="1" kern="1200" dirty="0" smtClean="0">
              <a:solidFill>
                <a:schemeClr val="accent4">
                  <a:lumMod val="50000"/>
                </a:schemeClr>
              </a:solidFill>
            </a:rPr>
            <a:t>En naturlig del af fagligheden</a:t>
          </a:r>
          <a:endParaRPr lang="da-DK" sz="2400" b="1" kern="1200" dirty="0">
            <a:solidFill>
              <a:schemeClr val="accent4">
                <a:lumMod val="50000"/>
              </a:schemeClr>
            </a:solidFill>
          </a:endParaRPr>
        </a:p>
      </dsp:txBody>
      <dsp:txXfrm>
        <a:off x="4759276" y="1786342"/>
        <a:ext cx="2305601" cy="2305601"/>
      </dsp:txXfrm>
    </dsp:sp>
    <dsp:sp modelId="{0E2085BB-6C5F-4535-9527-E9C63ECE913A}">
      <dsp:nvSpPr>
        <dsp:cNvPr id="0" name=""/>
        <dsp:cNvSpPr/>
      </dsp:nvSpPr>
      <dsp:spPr>
        <a:xfrm>
          <a:off x="5096924" y="582"/>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Sikker &amp; Stabil IT drift</a:t>
          </a:r>
        </a:p>
      </dsp:txBody>
      <dsp:txXfrm>
        <a:off x="5335677" y="239335"/>
        <a:ext cx="1152799" cy="1152799"/>
      </dsp:txXfrm>
    </dsp:sp>
    <dsp:sp modelId="{A374BF76-53D3-481E-9EDF-92A0B6524718}">
      <dsp:nvSpPr>
        <dsp:cNvPr id="0" name=""/>
        <dsp:cNvSpPr/>
      </dsp:nvSpPr>
      <dsp:spPr>
        <a:xfrm>
          <a:off x="6598400" y="622513"/>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Opbyg digitale kompetencer blandt medarbejderne</a:t>
          </a:r>
        </a:p>
      </dsp:txBody>
      <dsp:txXfrm>
        <a:off x="6837153" y="861266"/>
        <a:ext cx="1152799" cy="1152799"/>
      </dsp:txXfrm>
    </dsp:sp>
    <dsp:sp modelId="{D275D019-8BD8-456C-88FD-C225E3DAE5F8}">
      <dsp:nvSpPr>
        <dsp:cNvPr id="0" name=""/>
        <dsp:cNvSpPr/>
      </dsp:nvSpPr>
      <dsp:spPr>
        <a:xfrm>
          <a:off x="7220332" y="2123990"/>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Digitale Data skaber ny viden</a:t>
          </a:r>
          <a:r>
            <a:rPr lang="da-DK" sz="1100" b="1" kern="1200">
              <a:solidFill>
                <a:schemeClr val="tx1"/>
              </a:solidFill>
              <a:latin typeface="Segoe UI" panose="020B0502040204020203" pitchFamily="34" charset="0"/>
              <a:cs typeface="Segoe UI" panose="020B0502040204020203" pitchFamily="34" charset="0"/>
            </a:rPr>
            <a:t>, hurtigere</a:t>
          </a:r>
          <a:endParaRPr lang="da-DK" sz="1100" b="1" kern="1200" dirty="0">
            <a:solidFill>
              <a:schemeClr val="tx1"/>
            </a:solidFill>
            <a:latin typeface="Segoe UI" panose="020B0502040204020203" pitchFamily="34" charset="0"/>
            <a:cs typeface="Segoe UI" panose="020B0502040204020203" pitchFamily="34" charset="0"/>
          </a:endParaRPr>
        </a:p>
      </dsp:txBody>
      <dsp:txXfrm>
        <a:off x="7459085" y="2362743"/>
        <a:ext cx="1152799" cy="1152799"/>
      </dsp:txXfrm>
    </dsp:sp>
    <dsp:sp modelId="{61D61975-C2F8-4E84-BC48-01B250E616D8}">
      <dsp:nvSpPr>
        <dsp:cNvPr id="0" name=""/>
        <dsp:cNvSpPr/>
      </dsp:nvSpPr>
      <dsp:spPr>
        <a:xfrm>
          <a:off x="6598400" y="3625466"/>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Understøtte det strategiske fokus med digitale visioner</a:t>
          </a:r>
        </a:p>
      </dsp:txBody>
      <dsp:txXfrm>
        <a:off x="6837153" y="3864219"/>
        <a:ext cx="1152799" cy="1152799"/>
      </dsp:txXfrm>
    </dsp:sp>
    <dsp:sp modelId="{454FDD6E-3092-4736-8F27-B0E3CC5A459D}">
      <dsp:nvSpPr>
        <dsp:cNvPr id="0" name=""/>
        <dsp:cNvSpPr/>
      </dsp:nvSpPr>
      <dsp:spPr>
        <a:xfrm>
          <a:off x="5096924" y="4247398"/>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Innovation</a:t>
          </a:r>
          <a:br>
            <a:rPr lang="da-DK" sz="1100" b="1" kern="1200" dirty="0">
              <a:solidFill>
                <a:schemeClr val="tx1"/>
              </a:solidFill>
              <a:latin typeface="Segoe UI" panose="020B0502040204020203" pitchFamily="34" charset="0"/>
              <a:cs typeface="Segoe UI" panose="020B0502040204020203" pitchFamily="34" charset="0"/>
            </a:rPr>
          </a:br>
          <a:r>
            <a:rPr lang="da-DK" sz="1100" b="1" kern="1200" dirty="0">
              <a:solidFill>
                <a:schemeClr val="tx1"/>
              </a:solidFill>
              <a:latin typeface="Segoe UI" panose="020B0502040204020203" pitchFamily="34" charset="0"/>
              <a:cs typeface="Segoe UI" panose="020B0502040204020203" pitchFamily="34" charset="0"/>
            </a:rPr>
            <a:t> </a:t>
          </a:r>
          <a:br>
            <a:rPr lang="da-DK" sz="1100" b="1" kern="1200" dirty="0">
              <a:solidFill>
                <a:schemeClr val="tx1"/>
              </a:solidFill>
              <a:latin typeface="Segoe UI" panose="020B0502040204020203" pitchFamily="34" charset="0"/>
              <a:cs typeface="Segoe UI" panose="020B0502040204020203" pitchFamily="34" charset="0"/>
            </a:rPr>
          </a:br>
          <a:r>
            <a:rPr lang="da-DK" sz="1100" b="1" kern="1200" dirty="0">
              <a:solidFill>
                <a:schemeClr val="tx1"/>
              </a:solidFill>
              <a:latin typeface="Segoe UI" panose="020B0502040204020203" pitchFamily="34" charset="0"/>
              <a:cs typeface="Segoe UI" panose="020B0502040204020203" pitchFamily="34" charset="0"/>
            </a:rPr>
            <a:t>(tænk stort, start småt, skaler hurtigt)</a:t>
          </a:r>
        </a:p>
      </dsp:txBody>
      <dsp:txXfrm>
        <a:off x="5335677" y="4486151"/>
        <a:ext cx="1152799" cy="1152799"/>
      </dsp:txXfrm>
    </dsp:sp>
    <dsp:sp modelId="{2BB0EA9D-9218-47FD-B1C3-29B0C160CE2F}">
      <dsp:nvSpPr>
        <dsp:cNvPr id="0" name=""/>
        <dsp:cNvSpPr/>
      </dsp:nvSpPr>
      <dsp:spPr>
        <a:xfrm>
          <a:off x="3595448" y="3625466"/>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Værdiskabende for patient og klinik</a:t>
          </a:r>
        </a:p>
      </dsp:txBody>
      <dsp:txXfrm>
        <a:off x="3834201" y="3864219"/>
        <a:ext cx="1152799" cy="1152799"/>
      </dsp:txXfrm>
    </dsp:sp>
    <dsp:sp modelId="{94307A69-B0E5-4E7E-986B-1503FA7ECC85}">
      <dsp:nvSpPr>
        <dsp:cNvPr id="0" name=""/>
        <dsp:cNvSpPr/>
      </dsp:nvSpPr>
      <dsp:spPr>
        <a:xfrm>
          <a:off x="2973516" y="2123990"/>
          <a:ext cx="1630305" cy="16303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a:solidFill>
                <a:schemeClr val="tx1"/>
              </a:solidFill>
              <a:latin typeface="Segoe UI" panose="020B0502040204020203" pitchFamily="34" charset="0"/>
              <a:cs typeface="Segoe UI" panose="020B0502040204020203" pitchFamily="34" charset="0"/>
            </a:rPr>
            <a:t>Transformations-ledelse (skab forandringer og høst gevinster)</a:t>
          </a:r>
        </a:p>
      </dsp:txBody>
      <dsp:txXfrm>
        <a:off x="3212269" y="2362743"/>
        <a:ext cx="1152799" cy="1152799"/>
      </dsp:txXfrm>
    </dsp:sp>
    <dsp:sp modelId="{D4A9F6DC-CD02-4C5D-9462-97295951B698}">
      <dsp:nvSpPr>
        <dsp:cNvPr id="0" name=""/>
        <dsp:cNvSpPr/>
      </dsp:nvSpPr>
      <dsp:spPr>
        <a:xfrm>
          <a:off x="3595448" y="622513"/>
          <a:ext cx="1630305" cy="1630305"/>
        </a:xfrm>
        <a:prstGeom prst="ellipse">
          <a:avLst/>
        </a:prstGeom>
        <a:solidFill>
          <a:srgbClr val="822433">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100" b="1" kern="1200" dirty="0">
              <a:solidFill>
                <a:prstClr val="black"/>
              </a:solidFill>
              <a:latin typeface="Segoe UI" panose="020B0502040204020203" pitchFamily="34" charset="0"/>
              <a:ea typeface="+mn-ea"/>
              <a:cs typeface="Segoe UI" panose="020B0502040204020203" pitchFamily="34" charset="0"/>
            </a:rPr>
            <a:t>Følg nye digitale teknologier</a:t>
          </a:r>
        </a:p>
      </dsp:txBody>
      <dsp:txXfrm>
        <a:off x="3834201" y="861266"/>
        <a:ext cx="1152799" cy="115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48DE8-3789-49C9-9256-9025263E821D}">
      <dsp:nvSpPr>
        <dsp:cNvPr id="0" name=""/>
        <dsp:cNvSpPr/>
      </dsp:nvSpPr>
      <dsp:spPr>
        <a:xfrm>
          <a:off x="1602029" y="1718906"/>
          <a:ext cx="1185062" cy="1185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Digitalisering og IT</a:t>
          </a:r>
        </a:p>
      </dsp:txBody>
      <dsp:txXfrm>
        <a:off x="1775577" y="1892454"/>
        <a:ext cx="837966" cy="837966"/>
      </dsp:txXfrm>
    </dsp:sp>
    <dsp:sp modelId="{99435BB0-668D-4039-A0D4-C3194E0997C7}">
      <dsp:nvSpPr>
        <dsp:cNvPr id="0" name=""/>
        <dsp:cNvSpPr/>
      </dsp:nvSpPr>
      <dsp:spPr>
        <a:xfrm rot="11700000">
          <a:off x="545997" y="1839585"/>
          <a:ext cx="1035644" cy="3377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EBBC8-BF85-47A0-B018-87E19147EDCD}">
      <dsp:nvSpPr>
        <dsp:cNvPr id="0" name=""/>
        <dsp:cNvSpPr/>
      </dsp:nvSpPr>
      <dsp:spPr>
        <a:xfrm>
          <a:off x="737" y="1424110"/>
          <a:ext cx="1125809" cy="90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2</a:t>
          </a:r>
        </a:p>
      </dsp:txBody>
      <dsp:txXfrm>
        <a:off x="27116" y="1450489"/>
        <a:ext cx="1073051" cy="847889"/>
      </dsp:txXfrm>
    </dsp:sp>
    <dsp:sp modelId="{E1F9D8C5-C47B-49C1-94F4-59392940098E}">
      <dsp:nvSpPr>
        <dsp:cNvPr id="0" name=""/>
        <dsp:cNvSpPr/>
      </dsp:nvSpPr>
      <dsp:spPr>
        <a:xfrm rot="14700000">
          <a:off x="1182009" y="1081616"/>
          <a:ext cx="1035644" cy="3377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8DBC1-8BD9-42E8-A977-58AD5590019F}">
      <dsp:nvSpPr>
        <dsp:cNvPr id="0" name=""/>
        <dsp:cNvSpPr/>
      </dsp:nvSpPr>
      <dsp:spPr>
        <a:xfrm>
          <a:off x="918085" y="330857"/>
          <a:ext cx="1125809" cy="90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1</a:t>
          </a:r>
        </a:p>
      </dsp:txBody>
      <dsp:txXfrm>
        <a:off x="944464" y="357236"/>
        <a:ext cx="1073051" cy="847889"/>
      </dsp:txXfrm>
    </dsp:sp>
    <dsp:sp modelId="{B2D5EBD1-8ED6-4917-B890-447114A777A7}">
      <dsp:nvSpPr>
        <dsp:cNvPr id="0" name=""/>
        <dsp:cNvSpPr/>
      </dsp:nvSpPr>
      <dsp:spPr>
        <a:xfrm rot="17700000">
          <a:off x="2171467" y="1081616"/>
          <a:ext cx="1035644" cy="3377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EE61D-0883-41E1-85FD-AEEBF68A0B39}">
      <dsp:nvSpPr>
        <dsp:cNvPr id="0" name=""/>
        <dsp:cNvSpPr/>
      </dsp:nvSpPr>
      <dsp:spPr>
        <a:xfrm>
          <a:off x="2345225" y="330857"/>
          <a:ext cx="1125809" cy="90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3</a:t>
          </a:r>
        </a:p>
      </dsp:txBody>
      <dsp:txXfrm>
        <a:off x="2371604" y="357236"/>
        <a:ext cx="1073051" cy="847889"/>
      </dsp:txXfrm>
    </dsp:sp>
    <dsp:sp modelId="{E508F95A-8A27-475B-834E-CD6365CE8AF3}">
      <dsp:nvSpPr>
        <dsp:cNvPr id="0" name=""/>
        <dsp:cNvSpPr/>
      </dsp:nvSpPr>
      <dsp:spPr>
        <a:xfrm rot="20700000">
          <a:off x="2807479" y="1839585"/>
          <a:ext cx="1035644" cy="3377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AC3052-8609-4728-BB77-2E0A89BAFD8F}">
      <dsp:nvSpPr>
        <dsp:cNvPr id="0" name=""/>
        <dsp:cNvSpPr/>
      </dsp:nvSpPr>
      <dsp:spPr>
        <a:xfrm>
          <a:off x="3262574" y="1424110"/>
          <a:ext cx="1125809" cy="90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da-DK" sz="1000" kern="1200" dirty="0" err="1">
              <a:latin typeface="Segoe UI" panose="020B0502040204020203" pitchFamily="34" charset="0"/>
              <a:cs typeface="Segoe UI" panose="020B0502040204020203" pitchFamily="34" charset="0"/>
            </a:rPr>
            <a:t>e.t.c</a:t>
          </a:r>
          <a:r>
            <a:rPr lang="da-DK" sz="1000" kern="1200" dirty="0">
              <a:latin typeface="Segoe UI" panose="020B0502040204020203" pitchFamily="34" charset="0"/>
              <a:cs typeface="Segoe UI" panose="020B0502040204020203" pitchFamily="34" charset="0"/>
            </a:rPr>
            <a:t>.</a:t>
          </a:r>
        </a:p>
      </dsp:txBody>
      <dsp:txXfrm>
        <a:off x="3288953" y="1450489"/>
        <a:ext cx="1073051" cy="847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E66DD-974D-47DD-B71B-4FFA6A84F363}">
      <dsp:nvSpPr>
        <dsp:cNvPr id="0" name=""/>
        <dsp:cNvSpPr/>
      </dsp:nvSpPr>
      <dsp:spPr>
        <a:xfrm>
          <a:off x="2476691" y="1481262"/>
          <a:ext cx="1197447" cy="1155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Digitalisering og IT</a:t>
          </a:r>
        </a:p>
      </dsp:txBody>
      <dsp:txXfrm>
        <a:off x="2652053" y="1650540"/>
        <a:ext cx="846723" cy="817347"/>
      </dsp:txXfrm>
    </dsp:sp>
    <dsp:sp modelId="{D64BEAA1-DFA3-460D-958C-7BB2BE824230}">
      <dsp:nvSpPr>
        <dsp:cNvPr id="0" name=""/>
        <dsp:cNvSpPr/>
      </dsp:nvSpPr>
      <dsp:spPr>
        <a:xfrm rot="16200000">
          <a:off x="2980085" y="1122730"/>
          <a:ext cx="190660" cy="368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a:off x="3008684" y="1224953"/>
        <a:ext cx="133462" cy="220870"/>
      </dsp:txXfrm>
    </dsp:sp>
    <dsp:sp modelId="{01164198-76E6-488D-9338-A4C1C533DAD9}">
      <dsp:nvSpPr>
        <dsp:cNvPr id="0" name=""/>
        <dsp:cNvSpPr/>
      </dsp:nvSpPr>
      <dsp:spPr>
        <a:xfrm>
          <a:off x="2476691" y="-34379"/>
          <a:ext cx="1197447" cy="1155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2</a:t>
          </a:r>
        </a:p>
      </dsp:txBody>
      <dsp:txXfrm>
        <a:off x="2652053" y="134899"/>
        <a:ext cx="846723" cy="817347"/>
      </dsp:txXfrm>
    </dsp:sp>
    <dsp:sp modelId="{95CFCB6A-6CA6-4F85-B534-D0D1742EA029}">
      <dsp:nvSpPr>
        <dsp:cNvPr id="0" name=""/>
        <dsp:cNvSpPr/>
      </dsp:nvSpPr>
      <dsp:spPr>
        <a:xfrm>
          <a:off x="3744141" y="1875154"/>
          <a:ext cx="168642" cy="368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a:off x="3744141" y="1948778"/>
        <a:ext cx="118049" cy="220870"/>
      </dsp:txXfrm>
    </dsp:sp>
    <dsp:sp modelId="{0C3936A9-8F4C-4235-B032-484E102DAE52}">
      <dsp:nvSpPr>
        <dsp:cNvPr id="0" name=""/>
        <dsp:cNvSpPr/>
      </dsp:nvSpPr>
      <dsp:spPr>
        <a:xfrm>
          <a:off x="3992333" y="1481262"/>
          <a:ext cx="1197447" cy="1155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1</a:t>
          </a:r>
        </a:p>
      </dsp:txBody>
      <dsp:txXfrm>
        <a:off x="4167695" y="1650540"/>
        <a:ext cx="846723" cy="817347"/>
      </dsp:txXfrm>
    </dsp:sp>
    <dsp:sp modelId="{7D32C8E4-5725-4F8A-ADA4-01377BC6D359}">
      <dsp:nvSpPr>
        <dsp:cNvPr id="0" name=""/>
        <dsp:cNvSpPr/>
      </dsp:nvSpPr>
      <dsp:spPr>
        <a:xfrm rot="5400000">
          <a:off x="2980085" y="2627579"/>
          <a:ext cx="190660" cy="368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a:off x="3008684" y="2672604"/>
        <a:ext cx="133462" cy="220870"/>
      </dsp:txXfrm>
    </dsp:sp>
    <dsp:sp modelId="{9C0D8E60-FA22-4F37-B11A-7B683BCC8D13}">
      <dsp:nvSpPr>
        <dsp:cNvPr id="0" name=""/>
        <dsp:cNvSpPr/>
      </dsp:nvSpPr>
      <dsp:spPr>
        <a:xfrm>
          <a:off x="2476691" y="2996903"/>
          <a:ext cx="1197447" cy="1155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a:latin typeface="Segoe UI" panose="020B0502040204020203" pitchFamily="34" charset="0"/>
              <a:cs typeface="Segoe UI" panose="020B0502040204020203" pitchFamily="34" charset="0"/>
            </a:rPr>
            <a:t>Virksomhed 3</a:t>
          </a:r>
        </a:p>
      </dsp:txBody>
      <dsp:txXfrm>
        <a:off x="2652053" y="3166181"/>
        <a:ext cx="846723" cy="817347"/>
      </dsp:txXfrm>
    </dsp:sp>
    <dsp:sp modelId="{535BE78F-3BE2-4F2A-B31E-3BDAD6B0E5FC}">
      <dsp:nvSpPr>
        <dsp:cNvPr id="0" name=""/>
        <dsp:cNvSpPr/>
      </dsp:nvSpPr>
      <dsp:spPr>
        <a:xfrm rot="10800000">
          <a:off x="2238046" y="1875154"/>
          <a:ext cx="168642" cy="368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rot="10800000">
        <a:off x="2288639" y="1948778"/>
        <a:ext cx="118049" cy="220870"/>
      </dsp:txXfrm>
    </dsp:sp>
    <dsp:sp modelId="{4BC64C7E-94A0-40C0-ACEF-9116FFD6B39F}">
      <dsp:nvSpPr>
        <dsp:cNvPr id="0" name=""/>
        <dsp:cNvSpPr/>
      </dsp:nvSpPr>
      <dsp:spPr>
        <a:xfrm>
          <a:off x="961050" y="1481262"/>
          <a:ext cx="1197447" cy="1155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err="1">
              <a:latin typeface="Segoe UI" panose="020B0502040204020203" pitchFamily="34" charset="0"/>
              <a:cs typeface="Segoe UI" panose="020B0502040204020203" pitchFamily="34" charset="0"/>
            </a:rPr>
            <a:t>e.t.c</a:t>
          </a:r>
          <a:r>
            <a:rPr lang="da-DK" sz="1000" kern="1200" dirty="0">
              <a:latin typeface="Segoe UI" panose="020B0502040204020203" pitchFamily="34" charset="0"/>
              <a:cs typeface="Segoe UI" panose="020B0502040204020203" pitchFamily="34" charset="0"/>
            </a:rPr>
            <a:t>.</a:t>
          </a:r>
        </a:p>
      </dsp:txBody>
      <dsp:txXfrm>
        <a:off x="1136412" y="1650540"/>
        <a:ext cx="846723" cy="81734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24/01/20</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85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294166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02661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426500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13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318473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40686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513025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solidFill>
                  <a:schemeClr val="bg1"/>
                </a:solidFill>
              </a:rPr>
              <a:t>Udvikling af diabetes er tæt knyttet til livsstil, og  bl.a. derfor udvikler mange først sygdommen senere i livet. Andelen af diabetikere skal derfor tolkes i sammenhæng med niveauerne for alder og uddannelse i lokalområderne.</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60312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chemeClr val="bg1"/>
                </a:solidFill>
              </a:rPr>
              <a:t>De to sygdomme præsenteres sammen, fordi de definitorisk ikke kan skilles ad i de registre, der danner grundlag for opgørelserne.</a:t>
            </a:r>
            <a:r>
              <a:rPr lang="da-DK" sz="1200" dirty="0" smtClean="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chemeClr val="bg1"/>
                </a:solidFill>
              </a:rPr>
              <a:t>Ligesom diabetes er KOL og astma noget som er tæt knyttet til personlig livsstil og potentielt udvikles senere i livet, og forekomsten i områderne bør derfor tolkes i sammenhæng med alder og uddannelse. </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423256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chemeClr val="bg1"/>
                </a:solidFill>
              </a:rPr>
              <a:t>I definitionen af psykofarmaka indgår præparater, som også indgår i behandlingen af demens-sygdomme, og forskelle i andelen af ældre mellem områder kan således være med til at forklare nogle af forskellene.</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46991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err="1"/>
              <a:t>VideoSamtale</a:t>
            </a:r>
            <a:endParaRPr lang="da-DK" b="1" baseline="0" dirty="0"/>
          </a:p>
          <a:p>
            <a:pPr marL="171450" indent="-171450">
              <a:buFont typeface="Arial" panose="020B0604020202020204" pitchFamily="34" charset="0"/>
              <a:buChar char="•"/>
            </a:pPr>
            <a:r>
              <a:rPr lang="da-DK" baseline="0" dirty="0"/>
              <a:t>”</a:t>
            </a:r>
            <a:r>
              <a:rPr lang="da-DK" baseline="0" dirty="0" err="1"/>
              <a:t>VideoSamtale</a:t>
            </a:r>
            <a:r>
              <a:rPr lang="da-DK" baseline="0" dirty="0"/>
              <a:t>” er e</a:t>
            </a:r>
            <a:r>
              <a:rPr lang="da-DK" dirty="0"/>
              <a:t>n</a:t>
            </a:r>
            <a:r>
              <a:rPr lang="da-DK" baseline="0" dirty="0"/>
              <a:t> fælles hospitalsapp for RN, som kan anvendes til videokonsultationer med patienter i regionens hospitaler.</a:t>
            </a:r>
          </a:p>
          <a:p>
            <a:pPr marL="171450" indent="-171450">
              <a:buFont typeface="Arial" panose="020B0604020202020204" pitchFamily="34" charset="0"/>
              <a:buChar char="•"/>
            </a:pPr>
            <a:r>
              <a:rPr lang="da-DK" baseline="0" dirty="0"/>
              <a:t>Appen, som netop er færdigudviklet, er integreret med </a:t>
            </a:r>
            <a:r>
              <a:rPr lang="da-DK" baseline="0" dirty="0" err="1"/>
              <a:t>BookPlan</a:t>
            </a:r>
            <a:r>
              <a:rPr lang="da-DK" baseline="0" dirty="0"/>
              <a:t>, indeholder et virtuelt venterum og er klar til udbredelse. </a:t>
            </a:r>
          </a:p>
          <a:p>
            <a:pPr marL="171450" indent="-171450">
              <a:buFont typeface="Arial" panose="020B0604020202020204" pitchFamily="34" charset="0"/>
              <a:buChar char="•"/>
            </a:pPr>
            <a:r>
              <a:rPr lang="da-DK" baseline="0" dirty="0"/>
              <a:t>Appen er udviklet på baggrund af 3 piloter (Psykiatrien, Neurologi og Steno Diabetes). </a:t>
            </a:r>
            <a:r>
              <a:rPr lang="da-DK" sz="1200" kern="1200" dirty="0">
                <a:solidFill>
                  <a:schemeClr val="tx1"/>
                </a:solidFill>
                <a:effectLst/>
                <a:latin typeface="+mn-lt"/>
                <a:ea typeface="+mn-ea"/>
                <a:cs typeface="+mn-cs"/>
              </a:rPr>
              <a:t>Sygeplejerske Mette Løth Topp</a:t>
            </a:r>
            <a:r>
              <a:rPr lang="da-DK" sz="1200" kern="1200" baseline="0" dirty="0">
                <a:solidFill>
                  <a:schemeClr val="tx1"/>
                </a:solidFill>
                <a:effectLst/>
                <a:latin typeface="+mn-lt"/>
                <a:ea typeface="+mn-ea"/>
                <a:cs typeface="+mn-cs"/>
              </a:rPr>
              <a:t> på Neurologisk afdeling fortæller i en artikel:</a:t>
            </a:r>
            <a:endParaRPr lang="da-DK"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kern="1200" dirty="0">
                <a:solidFill>
                  <a:schemeClr val="tx1"/>
                </a:solidFill>
                <a:effectLst/>
                <a:latin typeface="+mn-lt"/>
                <a:ea typeface="+mn-ea"/>
                <a:cs typeface="+mn-cs"/>
              </a:rPr>
              <a:t>De patienter, der har været igennem giver udtryk for, at de er glade for det. Vi oplever, at de får den kontakt de har brug for, og at det rent faktisk giver en mere målrettet kommunikation mellem os og patienterne end det fysiske møde”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0" kern="1200" dirty="0">
                <a:solidFill>
                  <a:schemeClr val="tx1"/>
                </a:solidFill>
                <a:effectLst/>
                <a:latin typeface="+mn-lt"/>
                <a:ea typeface="+mn-ea"/>
                <a:cs typeface="+mn-cs"/>
              </a:rPr>
              <a:t>Videoappen</a:t>
            </a:r>
            <a:r>
              <a:rPr lang="da-DK" sz="1200" i="0" kern="1200" baseline="0" dirty="0">
                <a:solidFill>
                  <a:schemeClr val="tx1"/>
                </a:solidFill>
                <a:effectLst/>
                <a:latin typeface="+mn-lt"/>
                <a:ea typeface="+mn-ea"/>
                <a:cs typeface="+mn-cs"/>
              </a:rPr>
              <a:t> bidrager bl.a. til digital adgang til sundhedsvæsenet og til respekt for patientens tid, og den vurderes at have et stort udbredelsespotentiale i hospitalerne.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i="0" kern="1200" baseline="0" dirty="0">
                <a:solidFill>
                  <a:schemeClr val="tx1"/>
                </a:solidFill>
                <a:effectLst/>
                <a:latin typeface="+mn-lt"/>
                <a:ea typeface="+mn-ea"/>
                <a:cs typeface="+mn-cs"/>
              </a:rPr>
              <a:t>Videoambulatorium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Der er oprettet en række videoambulatorier i regionen, hvor man kan booke et videomøde med patienten.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Patienten møder op i sit ”lokale” videoambulatorier, tjekker ind med sit sygesikringskort og venter på at blive opkaldt af sin behandler. Der er også udstyr som BT-apparat og vægt i videoambulatoriet, som kan anvendes under konsultationen.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i="0" kern="1200" dirty="0">
                <a:solidFill>
                  <a:schemeClr val="tx1"/>
                </a:solidFill>
                <a:effectLst/>
                <a:latin typeface="+mn-lt"/>
                <a:ea typeface="+mn-ea"/>
                <a:cs typeface="+mn-cs"/>
              </a:rPr>
              <a:t>PRO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a:solidFill>
                  <a:schemeClr val="tx1"/>
                </a:solidFill>
                <a:effectLst/>
                <a:latin typeface="+mn-lt"/>
                <a:ea typeface="+mn-ea"/>
                <a:cs typeface="+mn-cs"/>
              </a:rPr>
              <a:t>Patientrapporterede</a:t>
            </a:r>
            <a:r>
              <a:rPr lang="da-DK" sz="1200" b="0" i="0" kern="1200" baseline="0" dirty="0">
                <a:solidFill>
                  <a:schemeClr val="tx1"/>
                </a:solidFill>
                <a:effectLst/>
                <a:latin typeface="+mn-lt"/>
                <a:ea typeface="+mn-ea"/>
                <a:cs typeface="+mn-cs"/>
              </a:rPr>
              <a:t> oplysninger (PRO) består af digitale spørgeskemaer relateret til patientens sygdom og livskvalitet og er under udbredelse på en række sygdomsområder på regionens hospitaler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PRO anvendes bl.a. til visitationsstøtte, hvor patientens besvarelse ved hjælp af en algoritme understøtter en vurdering af, hvornår en patient har behov for et kontrolbesøg i ambulatoriet.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PRO anvendes også til dialog- og behandlingsstøtte, fx forud for en konsultation, hvilket kan understøtte en mere fokuseret konsultation ud fra patientens behov, samtidig som besvarelsen sikrer, at man kommer omkring det hele.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PRO bidrager til patientinddragelse og </a:t>
            </a:r>
            <a:r>
              <a:rPr lang="da-DK" sz="1200" b="0" i="0" kern="1200" baseline="0" dirty="0" err="1">
                <a:solidFill>
                  <a:schemeClr val="tx1"/>
                </a:solidFill>
                <a:effectLst/>
                <a:latin typeface="+mn-lt"/>
                <a:ea typeface="+mn-ea"/>
                <a:cs typeface="+mn-cs"/>
              </a:rPr>
              <a:t>mestring</a:t>
            </a:r>
            <a:r>
              <a:rPr lang="da-DK" sz="1200" b="0" i="0" kern="1200" baseline="0" dirty="0">
                <a:solidFill>
                  <a:schemeClr val="tx1"/>
                </a:solidFill>
                <a:effectLst/>
                <a:latin typeface="+mn-lt"/>
                <a:ea typeface="+mn-ea"/>
                <a:cs typeface="+mn-cs"/>
              </a:rPr>
              <a:t> af egen sygdom, og de fleste patienter oplever, at spørgeskemaerne bidrager til, at de føler sig mere involveret i egen sygdom og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i="0" kern="1200" baseline="0" dirty="0">
                <a:solidFill>
                  <a:schemeClr val="tx1"/>
                </a:solidFill>
                <a:effectLst/>
                <a:latin typeface="+mn-lt"/>
                <a:ea typeface="+mn-ea"/>
                <a:cs typeface="+mn-cs"/>
              </a:rPr>
              <a:t>Hjemmemonitorering til gravide med komplikationer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Anvendes til gravide med forskellige typer komplikationer som bl.a. for tidlig vandafgang, diabetes og forhøjede galdesalte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De gravide måler selv CTC, BT, puls, blodsukker og </a:t>
            </a:r>
            <a:r>
              <a:rPr lang="da-DK" sz="1200" b="0" i="0" kern="1200" baseline="0" dirty="0" err="1">
                <a:solidFill>
                  <a:schemeClr val="tx1"/>
                </a:solidFill>
                <a:effectLst/>
                <a:latin typeface="+mn-lt"/>
                <a:ea typeface="+mn-ea"/>
                <a:cs typeface="+mn-cs"/>
              </a:rPr>
              <a:t>urinstix</a:t>
            </a:r>
            <a:r>
              <a:rPr lang="da-DK" sz="1200" b="0" i="0" kern="1200" baseline="0" dirty="0">
                <a:solidFill>
                  <a:schemeClr val="tx1"/>
                </a:solidFill>
                <a:effectLst/>
                <a:latin typeface="+mn-lt"/>
                <a:ea typeface="+mn-ea"/>
                <a:cs typeface="+mn-cs"/>
              </a:rPr>
              <a:t> hjemme efter bestemte kriterier og svarer samtidig på en række spørgsmål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Hjemmemålingerne kan erstatte indlæggelse ved for tidlig vandafgang, og nogle af ambulatoriebesøgene ved andre typer komplikationer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De gravide er godt tilfredse med tilbuddet, da de både kan være mere hjemme under graviditeten – på egne præmisser - samtidig som hjemmemålingerne skaber tryghed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baseline="0" dirty="0">
                <a:solidFill>
                  <a:schemeClr val="tx1"/>
                </a:solidFill>
                <a:effectLst/>
                <a:latin typeface="+mn-lt"/>
                <a:ea typeface="+mn-ea"/>
                <a:cs typeface="+mn-cs"/>
              </a:rPr>
              <a:t>Hjemmemonitorering anses at have potentiale også hos andre faggrupper end gravide og Hjertesvigt/KOL (</a:t>
            </a:r>
            <a:r>
              <a:rPr lang="da-DK" sz="1200" b="0" i="0" kern="1200" baseline="0" dirty="0" err="1">
                <a:solidFill>
                  <a:schemeClr val="tx1"/>
                </a:solidFill>
                <a:effectLst/>
                <a:latin typeface="+mn-lt"/>
                <a:ea typeface="+mn-ea"/>
                <a:cs typeface="+mn-cs"/>
              </a:rPr>
              <a:t>TeleCare</a:t>
            </a:r>
            <a:r>
              <a:rPr lang="da-DK" sz="1200" b="0" i="0" kern="1200" baseline="0" dirty="0">
                <a:solidFill>
                  <a:schemeClr val="tx1"/>
                </a:solidFill>
                <a:effectLst/>
                <a:latin typeface="+mn-lt"/>
                <a:ea typeface="+mn-ea"/>
                <a:cs typeface="+mn-cs"/>
              </a:rPr>
              <a:t> Nord)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pPr>
              <a:defRPr/>
            </a:pPr>
            <a:fld id="{49436F85-577F-4A92-A47F-D540A2BCC821}" type="slidenum">
              <a:rPr lang="da-DK" smtClean="0">
                <a:solidFill>
                  <a:prstClr val="black"/>
                </a:solidFill>
              </a:rPr>
              <a:pPr>
                <a:defRPr/>
              </a:pPr>
              <a:t>2</a:t>
            </a:fld>
            <a:endParaRPr lang="da-DK" dirty="0">
              <a:solidFill>
                <a:prstClr val="black"/>
              </a:solidFill>
            </a:endParaRPr>
          </a:p>
        </p:txBody>
      </p:sp>
    </p:spTree>
    <p:extLst>
      <p:ext uri="{BB962C8B-B14F-4D97-AF65-F5344CB8AC3E}">
        <p14:creationId xmlns:p14="http://schemas.microsoft.com/office/powerpoint/2010/main" val="3737039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397130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45859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286179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31539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70197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410487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2562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154236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tags" Target="../tags/tag2.xml"/><Relationship Id="rId2"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7.png"/><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8.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1"/>
          </a:xfrm>
          <a:prstGeom prst="rect">
            <a:avLst/>
          </a:prstGeom>
        </p:spPr>
      </p:pic>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12" name="Institutlinje"/>
          <p:cNvSpPr/>
          <p:nvPr userDrawn="1"/>
        </p:nvSpPr>
        <p:spPr>
          <a:xfrm>
            <a:off x="0" y="5420181"/>
            <a:ext cx="12192000" cy="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56" y="370080"/>
            <a:ext cx="4623982" cy="1641273"/>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4" name="Date Placeholder 3" hidden="1"/>
          <p:cNvSpPr>
            <a:spLocks noGrp="1"/>
          </p:cNvSpPr>
          <p:nvPr>
            <p:ph type="dt" sz="half" idx="10"/>
          </p:nvPr>
        </p:nvSpPr>
        <p:spPr>
          <a:xfrm>
            <a:off x="760939" y="6489700"/>
            <a:ext cx="2820461" cy="365125"/>
          </a:xfrm>
        </p:spPr>
        <p:txBody>
          <a:bodyPr/>
          <a:lstStyle/>
          <a:p>
            <a:fld id="{957E2261-5391-42CB-A2F0-04B1D79E955C}"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9" name="Institutlinje">
            <a:extLst>
              <a:ext uri="{FF2B5EF4-FFF2-40B4-BE49-F238E27FC236}">
                <a16:creationId xmlns="" xmlns:a16="http://schemas.microsoft.com/office/drawing/2014/main" id="{CC9BDA8D-C76A-A248-B369-353E7228FF8E}"/>
              </a:ext>
            </a:extLst>
          </p:cNvPr>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01BC26D9-E761-4D54-B322-1F6D36EE72DA}"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0029" y="167855"/>
            <a:ext cx="615927" cy="582197"/>
          </a:xfrm>
          <a:prstGeom prst="rect">
            <a:avLst/>
          </a:prstGeom>
        </p:spPr>
      </p:pic>
      <p:sp>
        <p:nvSpPr>
          <p:cNvPr id="7" name="Title"/>
          <p:cNvSpPr>
            <a:spLocks noGrp="1"/>
          </p:cNvSpPr>
          <p:nvPr>
            <p:ph type="title"/>
          </p:nvPr>
        </p:nvSpPr>
        <p:spPr/>
        <p:txBody>
          <a:bodyPr/>
          <a:lstStyle>
            <a:lvl1pPr>
              <a:defRPr>
                <a:solidFill>
                  <a:schemeClr val="bg1"/>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chemeClr val="bg1"/>
                </a:solidFill>
              </a:defRPr>
            </a:lvl1pPr>
          </a:lstStyle>
          <a:p>
            <a:fld id="{780A80E9-C183-4F4F-A478-1BACD14C1443}" type="datetime1">
              <a:rPr lang="da-DK" smtClean="0"/>
              <a:t>24/01/20</a:t>
            </a:fld>
            <a:endParaRPr lang="da-DK" dirty="0"/>
          </a:p>
        </p:txBody>
      </p:sp>
      <p:sp>
        <p:nvSpPr>
          <p:cNvPr id="5" name="Footer"/>
          <p:cNvSpPr>
            <a:spLocks noGrp="1"/>
          </p:cNvSpPr>
          <p:nvPr>
            <p:ph type="ftr" sz="quarter" idx="11"/>
          </p:nvPr>
        </p:nvSpPr>
        <p:spPr/>
        <p:txBody>
          <a:bodyPr/>
          <a:lstStyle>
            <a:lvl1pPr>
              <a:defRPr>
                <a:solidFill>
                  <a:schemeClr val="bg1"/>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 1/2 billede">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619131BD-DB0C-4671-9E1A-C752A342E8B4}"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0029" y="167855"/>
            <a:ext cx="615927" cy="58219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kst - bomærke">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6" name="PrimaryColor"/>
          <p:cNvSpPr/>
          <p:nvPr userDrawn="1"/>
        </p:nvSpPr>
        <p:spPr>
          <a:xfrm>
            <a:off x="-1" y="0"/>
            <a:ext cx="6019035"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1572731F-60CE-4EDF-8BF9-0C4B66FBFAA9}"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0029" y="167855"/>
            <a:ext cx="615927" cy="58219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N_bmkArt"/>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228013" y="2295264"/>
            <a:ext cx="5718775" cy="2029872"/>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forside">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7C7A857C-C01A-4EEA-AAAE-167718547EF9}"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7804" y="34744"/>
            <a:ext cx="3774508" cy="1339755"/>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nitsforside - billede ">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93AF63C8-0037-4C6C-8CEA-3680554C671C}"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1" name="(n)W">
            <a:extLst>
              <a:ext uri="{FF2B5EF4-FFF2-40B4-BE49-F238E27FC236}">
                <a16:creationId xmlns="" xmlns:a16="http://schemas.microsoft.com/office/drawing/2014/main" id="{F3E08420-9207-E448-9707-89FA3ABDED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7801" y="34744"/>
            <a:ext cx="3774502" cy="1339755"/>
          </a:xfrm>
          <a:prstGeom prst="rect">
            <a:avLst/>
          </a:prstGeom>
        </p:spPr>
      </p:pic>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forside - femte element">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6467795" y="1155799"/>
            <a:ext cx="5706633" cy="5394127"/>
          </a:xfrm>
          <a:prstGeom prst="rect">
            <a:avLst/>
          </a:prstGeom>
        </p:spPr>
      </p:pic>
      <p:sp>
        <p:nvSpPr>
          <p:cNvPr id="12"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E53E80C-E797-4B32-A875-7A0E99321AF3}"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3" name="(n)W">
            <a:extLst>
              <a:ext uri="{FF2B5EF4-FFF2-40B4-BE49-F238E27FC236}">
                <a16:creationId xmlns="" xmlns:a16="http://schemas.microsoft.com/office/drawing/2014/main" id="{32AD9063-D15C-A144-B49C-6F7B045CF0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804" y="34744"/>
            <a:ext cx="3774508" cy="1339755"/>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 femte element">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222843" y="-742317"/>
            <a:ext cx="6956233" cy="6575297"/>
          </a:xfrm>
          <a:prstGeom prst="rect">
            <a:avLst/>
          </a:prstGeom>
        </p:spPr>
      </p:pic>
      <p:sp>
        <p:nvSpPr>
          <p:cNvPr id="10"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0211EA9A-5B89-425E-8293-B56F2B4D463F}"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1" name="(n)W">
            <a:extLst>
              <a:ext uri="{FF2B5EF4-FFF2-40B4-BE49-F238E27FC236}">
                <a16:creationId xmlns="" xmlns:a16="http://schemas.microsoft.com/office/drawing/2014/main" id="{1660D20B-D547-124F-A891-EB87E383049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804" y="34744"/>
            <a:ext cx="3774508" cy="1339755"/>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alphaModFix amt="39000"/>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DC7C6B52-3CF2-425F-9185-462777612A7A}"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W">
            <a:extLst>
              <a:ext uri="{FF2B5EF4-FFF2-40B4-BE49-F238E27FC236}">
                <a16:creationId xmlns="" xmlns:a16="http://schemas.microsoft.com/office/drawing/2014/main" id="{102A361D-D830-314A-BF7A-78C4DB1C80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804" y="34744"/>
            <a:ext cx="3774508" cy="1339755"/>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2" name="Institutlinje">
            <a:extLst>
              <a:ext uri="{FF2B5EF4-FFF2-40B4-BE49-F238E27FC236}">
                <a16:creationId xmlns="" xmlns:a16="http://schemas.microsoft.com/office/drawing/2014/main" id="{D604E7D0-947F-E444-9715-37104B05AECA}"/>
              </a:ext>
            </a:extLst>
          </p:cNvPr>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pic>
        <p:nvPicPr>
          <p:cNvPr id="10" name="(n)W">
            <a:extLst>
              <a:ext uri="{FF2B5EF4-FFF2-40B4-BE49-F238E27FC236}">
                <a16:creationId xmlns="" xmlns:a16="http://schemas.microsoft.com/office/drawing/2014/main" id="{A4E0C0E7-9ADD-E24D-87E6-AD775F22B5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7801" y="34744"/>
            <a:ext cx="3774502" cy="1339755"/>
          </a:xfrm>
          <a:prstGeom prst="rect">
            <a:avLst/>
          </a:prstGeom>
        </p:spPr>
      </p:pic>
      <p:sp>
        <p:nvSpPr>
          <p:cNvPr id="7" name="Pladsholder til dato 6" hidden="1"/>
          <p:cNvSpPr>
            <a:spLocks noGrp="1"/>
          </p:cNvSpPr>
          <p:nvPr>
            <p:ph type="dt" sz="half" idx="10"/>
          </p:nvPr>
        </p:nvSpPr>
        <p:spPr>
          <a:xfrm>
            <a:off x="838200" y="7118350"/>
            <a:ext cx="2743200" cy="365125"/>
          </a:xfrm>
        </p:spPr>
        <p:txBody>
          <a:bodyPr/>
          <a:lstStyle/>
          <a:p>
            <a:fld id="{FBDFF066-4C3A-4C76-81BB-C76933539416}" type="datetime1">
              <a:rPr lang="da-DK" smtClean="0"/>
              <a:t>24/01/20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r>
              <a:rPr lang="da-DK" smtClean="0"/>
              <a:t>Thomas Larsen, lægefaglig direktør, MPA</a:t>
            </a:r>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xmlns="">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0"/>
          </a:xfrm>
          <a:prstGeom prst="rect">
            <a:avLst/>
          </a:prstGeom>
        </p:spPr>
      </p:pic>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12" name="Institutlinje"/>
          <p:cNvSpPr/>
          <p:nvPr userDrawn="1"/>
        </p:nvSpPr>
        <p:spPr>
          <a:xfrm>
            <a:off x="0" y="5420181"/>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61" y="370080"/>
            <a:ext cx="4623971" cy="1641273"/>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4" name="Date Placeholder 3" hidden="1"/>
          <p:cNvSpPr>
            <a:spLocks noGrp="1"/>
          </p:cNvSpPr>
          <p:nvPr>
            <p:ph type="dt" sz="half" idx="10"/>
          </p:nvPr>
        </p:nvSpPr>
        <p:spPr>
          <a:xfrm>
            <a:off x="760939" y="6489700"/>
            <a:ext cx="2820461" cy="365125"/>
          </a:xfrm>
        </p:spPr>
        <p:txBody>
          <a:bodyPr/>
          <a:lstStyle/>
          <a:p>
            <a:fld id="{64A14FB3-985A-4402-AD86-771A89AD7B18}"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07571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lutnin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a:off x="7309714" y="-6435"/>
            <a:ext cx="4608299"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99665197-F53A-4627-BDD5-90FDCFBB31F7}"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Region Nordjylland</a:t>
            </a:r>
            <a:br>
              <a:rPr lang="da-DK" sz="2400" smtClean="0">
                <a:solidFill>
                  <a:srgbClr val="FFFFFF"/>
                </a:solidFill>
              </a:rPr>
            </a:br>
            <a:r>
              <a:rPr lang="da-DK" sz="2400" smtClean="0">
                <a:solidFill>
                  <a:srgbClr val="FFFFFF"/>
                </a:solidFill>
              </a:rPr>
              <a:t>IT</a:t>
            </a:r>
            <a:br>
              <a:rPr lang="da-DK" sz="2400" smtClean="0">
                <a:solidFill>
                  <a:srgbClr val="FFFFFF"/>
                </a:solidFill>
              </a:rPr>
            </a:br>
            <a:r>
              <a:rPr lang="da-DK" sz="2400" smtClean="0">
                <a:solidFill>
                  <a:srgbClr val="FFFFFF"/>
                </a:solidFill>
              </a:rPr>
              <a:t>Administration og Styring</a:t>
            </a:r>
            <a:br>
              <a:rPr lang="da-DK" sz="2400" smtClean="0">
                <a:solidFill>
                  <a:srgbClr val="FFFFFF"/>
                </a:solidFill>
              </a:rPr>
            </a:br>
            <a:r>
              <a:rPr lang="da-DK" sz="2400" smtClean="0">
                <a:solidFill>
                  <a:srgbClr val="FFFFFF"/>
                </a:solidFill>
              </a:rPr>
              <a:t>sthc@rn.dk</a:t>
            </a:r>
            <a:br>
              <a:rPr lang="da-DK" sz="2400" smtClean="0">
                <a:solidFill>
                  <a:srgbClr val="FFFFFF"/>
                </a:solidFill>
              </a:rPr>
            </a:br>
            <a:r>
              <a:rPr lang="da-DK" sz="2400" smtClean="0">
                <a:solidFill>
                  <a:srgbClr val="FFFFFF"/>
                </a:solidFill>
              </a:rPr>
              <a:t>97 64 86 86</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7" name="Institutlinje">
            <a:extLst>
              <a:ext uri="{FF2B5EF4-FFF2-40B4-BE49-F238E27FC236}">
                <a16:creationId xmlns="" xmlns:a16="http://schemas.microsoft.com/office/drawing/2014/main" id="{A1DCC3E5-DC2C-E14D-9CC3-71B146BDFB62}"/>
              </a:ext>
            </a:extLst>
          </p:cNvPr>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Date Placeholder 1"/>
          <p:cNvSpPr>
            <a:spLocks noGrp="1"/>
          </p:cNvSpPr>
          <p:nvPr>
            <p:ph type="dt" sz="half" idx="10"/>
          </p:nvPr>
        </p:nvSpPr>
        <p:spPr/>
        <p:txBody>
          <a:bodyPr/>
          <a:lstStyle/>
          <a:p>
            <a:fld id="{8999FABB-FF93-4B36-BF53-BDE6FF30C485}" type="datetime1">
              <a:rPr lang="da-DK" smtClean="0"/>
              <a:t>24/01/20</a:t>
            </a:fld>
            <a:endParaRPr lang="da-DK" dirty="0"/>
          </a:p>
        </p:txBody>
      </p:sp>
      <p:sp>
        <p:nvSpPr>
          <p:cNvPr id="3" name="Footer Placeholder 2"/>
          <p:cNvSpPr>
            <a:spLocks noGrp="1"/>
          </p:cNvSpPr>
          <p:nvPr>
            <p:ph type="ftr" sz="quarter" idx="11"/>
          </p:nvPr>
        </p:nvSpPr>
        <p:spPr/>
        <p:txBody>
          <a:bodyPr/>
          <a:lstStyle/>
          <a:p>
            <a:r>
              <a:rPr lang="da-DK" smtClean="0"/>
              <a:t>Thomas Larsen, lægefaglig direktør, MPA</a:t>
            </a:r>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6" name="Institutlinje">
            <a:extLst>
              <a:ext uri="{FF2B5EF4-FFF2-40B4-BE49-F238E27FC236}">
                <a16:creationId xmlns="" xmlns:a16="http://schemas.microsoft.com/office/drawing/2014/main" id="{1A1ED549-93EB-4745-A9C5-DBC5FAFA54FA}"/>
              </a:ext>
            </a:extLst>
          </p:cNvPr>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B8B0DE87-B71D-4708-95A2-2709C2949DD1}" type="datetime1">
              <a:rPr lang="da-DK" smtClean="0"/>
              <a:t>24/01/20</a:t>
            </a:fld>
            <a:endParaRPr lang="da-DK" dirty="0"/>
          </a:p>
        </p:txBody>
      </p:sp>
      <p:sp>
        <p:nvSpPr>
          <p:cNvPr id="4" name="Footer Placeholder 3"/>
          <p:cNvSpPr>
            <a:spLocks noGrp="1"/>
          </p:cNvSpPr>
          <p:nvPr>
            <p:ph type="ftr" sz="quarter" idx="11"/>
          </p:nvPr>
        </p:nvSpPr>
        <p:spPr/>
        <p:txBody>
          <a:bodyPr/>
          <a:lstStyle/>
          <a:p>
            <a:r>
              <a:rPr lang="da-DK" smtClean="0"/>
              <a:t>Thomas Larsen, lægefaglig direktør, MPA</a:t>
            </a:r>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a:t>Klik for at redigere i master</a:t>
            </a:r>
          </a:p>
        </p:txBody>
      </p:sp>
      <p:sp>
        <p:nvSpPr>
          <p:cNvPr id="3" name="Content Placeholder 2"/>
          <p:cNvSpPr>
            <a:spLocks noGrp="1"/>
          </p:cNvSpPr>
          <p:nvPr>
            <p:ph idx="1"/>
          </p:nvPr>
        </p:nvSpPr>
        <p:spPr/>
        <p:txBody>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Footer Placeholder 3"/>
          <p:cNvSpPr>
            <a:spLocks noGrp="1"/>
          </p:cNvSpPr>
          <p:nvPr>
            <p:ph type="ftr" sz="quarter" idx="10"/>
          </p:nvPr>
        </p:nvSpPr>
        <p:spPr/>
        <p:txBody>
          <a:bodyPr/>
          <a:lstStyle>
            <a:lvl1pPr>
              <a:defRPr/>
            </a:lvl1pPr>
          </a:lstStyle>
          <a:p>
            <a:r>
              <a:rPr lang="da-DK" noProof="0" smtClean="0"/>
              <a:t>Thomas Larsen, lægefaglig direktør, MPA</a:t>
            </a:r>
            <a:endParaRPr lang="da-DK" noProof="0" dirty="0"/>
          </a:p>
        </p:txBody>
      </p:sp>
      <p:sp>
        <p:nvSpPr>
          <p:cNvPr id="5" name="Date Placeholder 4" hidden="1"/>
          <p:cNvSpPr>
            <a:spLocks noGrp="1"/>
          </p:cNvSpPr>
          <p:nvPr>
            <p:ph type="dt" sz="half" idx="11"/>
          </p:nvPr>
        </p:nvSpPr>
        <p:spPr>
          <a:xfrm>
            <a:off x="0" y="-3175"/>
            <a:ext cx="2159000" cy="215900"/>
          </a:xfrm>
          <a:prstGeom prst="rect">
            <a:avLst/>
          </a:prstGeom>
        </p:spPr>
        <p:txBody>
          <a:bodyPr/>
          <a:lstStyle>
            <a:lvl1pPr>
              <a:defRPr/>
            </a:lvl1pPr>
          </a:lstStyle>
          <a:p>
            <a:fld id="{44307FC1-DB15-48AA-9136-90F41980BD0D}" type="datetime1">
              <a:rPr lang="da-DK" noProof="0" smtClean="0"/>
              <a:t>24/01/20</a:t>
            </a:fld>
            <a:endParaRPr lang="da-DK" noProof="0" dirty="0"/>
          </a:p>
        </p:txBody>
      </p:sp>
      <p:sp>
        <p:nvSpPr>
          <p:cNvPr id="6" name="Slide Number Placeholder 5"/>
          <p:cNvSpPr>
            <a:spLocks noGrp="1"/>
          </p:cNvSpPr>
          <p:nvPr>
            <p:ph type="sldNum" sz="quarter" idx="12"/>
          </p:nvPr>
        </p:nvSpPr>
        <p:spPr/>
        <p:txBody>
          <a:bodyPr/>
          <a:lstStyle>
            <a:lvl1pPr>
              <a:defRPr/>
            </a:lvl1pPr>
          </a:lstStyle>
          <a:p>
            <a:fld id="{6977841E-5726-4D5A-BEB9-108A475D854B}" type="slidenum">
              <a:rPr lang="da-DK" noProof="0"/>
              <a:pPr/>
              <a:t>‹nr.›</a:t>
            </a:fld>
            <a:endParaRPr lang="da-DK" noProof="0" dirty="0"/>
          </a:p>
        </p:txBody>
      </p:sp>
    </p:spTree>
    <p:extLst>
      <p:ext uri="{BB962C8B-B14F-4D97-AF65-F5344CB8AC3E}">
        <p14:creationId xmlns:p14="http://schemas.microsoft.com/office/powerpoint/2010/main" val="421847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0000"/>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000000"/>
                </a:solidFill>
              </a:defRPr>
            </a:lvl1pPr>
          </a:lstStyle>
          <a:p>
            <a:r>
              <a:rPr lang="da-DK"/>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3A3D6577-20E3-4D4D-84A8-65431F795A1E}"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4142699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000000"/>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000000"/>
                </a:solidFill>
              </a:defRPr>
            </a:lvl1pPr>
          </a:lstStyle>
          <a:p>
            <a:fld id="{521EDE98-0F64-4212-8BC8-50D0F82AB8B5}"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131830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4B0A9A4B-5E17-4B3E-BB11-E4E4A28D35A6}"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6509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000000"/>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000000"/>
                </a:solidFill>
              </a:defRPr>
            </a:lvl1pPr>
          </a:lstStyle>
          <a:p>
            <a:fld id="{BC4EC305-ECCC-48D2-8A76-5DBDC7631DC8}"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1926098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CC9BA160-9E0B-4396-8710-05291C1D3402}"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147257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000000"/>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000000"/>
                </a:solidFill>
              </a:defRPr>
            </a:lvl1pPr>
          </a:lstStyle>
          <a:p>
            <a:fld id="{5CAB69CA-518D-43BF-9E18-EA9C7854AAA4}"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4608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1"/>
          </a:xfrm>
          <a:prstGeom prst="rect">
            <a:avLst/>
          </a:prstGeom>
        </p:spPr>
      </p:pic>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2839"/>
              </a:solidFill>
            </a:endParaRPr>
          </a:p>
        </p:txBody>
      </p:sp>
      <p:sp>
        <p:nvSpPr>
          <p:cNvPr id="12" name="Institutlinje"/>
          <p:cNvSpPr/>
          <p:nvPr userDrawn="1"/>
        </p:nvSpPr>
        <p:spPr>
          <a:xfrm>
            <a:off x="0" y="5420181"/>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61" y="370080"/>
            <a:ext cx="4623971" cy="1641272"/>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4" name="Date Placeholder 3" hidden="1"/>
          <p:cNvSpPr>
            <a:spLocks noGrp="1"/>
          </p:cNvSpPr>
          <p:nvPr>
            <p:ph type="dt" sz="half" idx="10"/>
          </p:nvPr>
        </p:nvSpPr>
        <p:spPr>
          <a:xfrm>
            <a:off x="760939" y="6489700"/>
            <a:ext cx="2820461" cy="365125"/>
          </a:xfrm>
        </p:spPr>
        <p:txBody>
          <a:bodyPr/>
          <a:lstStyle/>
          <a:p>
            <a:fld id="{60D44BE9-7944-4630-BA5A-09F1921B3BEC}"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10490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000000"/>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endParaRPr lang="da-DK" dirty="0"/>
          </a:p>
        </p:txBody>
      </p:sp>
      <p:sp>
        <p:nvSpPr>
          <p:cNvPr id="3" name="Date"/>
          <p:cNvSpPr>
            <a:spLocks noGrp="1"/>
          </p:cNvSpPr>
          <p:nvPr>
            <p:ph type="dt" sz="half" idx="10"/>
          </p:nvPr>
        </p:nvSpPr>
        <p:spPr/>
        <p:txBody>
          <a:bodyPr/>
          <a:lstStyle>
            <a:lvl1pPr>
              <a:defRPr>
                <a:solidFill>
                  <a:srgbClr val="000000"/>
                </a:solidFill>
              </a:defRPr>
            </a:lvl1pPr>
          </a:lstStyle>
          <a:p>
            <a:fld id="{2FBCF971-23B4-4B6D-9162-3B98FAD591A0}"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95759069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000000"/>
              </a:solidFill>
            </a:endParaRPr>
          </a:p>
        </p:txBody>
      </p:sp>
      <p:sp>
        <p:nvSpPr>
          <p:cNvPr id="6" name="PrimaryColor"/>
          <p:cNvSpPr/>
          <p:nvPr userDrawn="1"/>
        </p:nvSpPr>
        <p:spPr>
          <a:xfrm>
            <a:off x="-1" y="0"/>
            <a:ext cx="6019035"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000000"/>
                </a:solidFill>
              </a:defRPr>
            </a:lvl1pPr>
          </a:lstStyle>
          <a:p>
            <a:r>
              <a:rPr lang="da-DK"/>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651DCF84-68B0-4766-8FFF-C752FE13DCAC}"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0"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74977336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000000"/>
                </a:solidFill>
              </a:defRPr>
            </a:lvl1pPr>
          </a:lstStyle>
          <a:p>
            <a:r>
              <a:rPr lang="da-DK"/>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cNvSpPr>
            <a:spLocks noGrp="1"/>
          </p:cNvSpPr>
          <p:nvPr>
            <p:ph type="dt" sz="half" idx="10"/>
          </p:nvPr>
        </p:nvSpPr>
        <p:spPr/>
        <p:txBody>
          <a:bodyPr/>
          <a:lstStyle>
            <a:lvl1pPr>
              <a:defRPr>
                <a:solidFill>
                  <a:srgbClr val="000000"/>
                </a:solidFill>
              </a:defRPr>
            </a:lvl1pPr>
          </a:lstStyle>
          <a:p>
            <a:fld id="{279E48DC-E728-40AF-828E-D70DF2D96A0B}"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492365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9E7BD528-4D12-48AF-9F75-532C55AE975C}"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06823965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000000"/>
                </a:solidFill>
              </a:defRPr>
            </a:lvl1pPr>
          </a:lstStyle>
          <a:p>
            <a:r>
              <a:rPr lang="da-DK"/>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000000"/>
                </a:solidFill>
              </a:defRPr>
            </a:lvl1pPr>
          </a:lstStyle>
          <a:p>
            <a:fld id="{7ABACE32-AA39-4C2E-BDEA-AAE060E90A02}"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55920859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000000"/>
                </a:solidFill>
              </a:defRPr>
            </a:lvl1pPr>
          </a:lstStyle>
          <a:p>
            <a:r>
              <a:rPr lang="da-DK"/>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0000"/>
                </a:solidFill>
              </a:defRPr>
            </a:lvl1pPr>
            <a:lvl2pPr marL="187200" indent="-187200">
              <a:defRPr sz="2000">
                <a:solidFill>
                  <a:srgbClr val="000000"/>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000000"/>
                </a:solidFill>
              </a:defRPr>
            </a:lvl1pPr>
          </a:lstStyle>
          <a:p>
            <a:fld id="{AB7EE4CE-D5F9-4259-A574-B93C1D97D250}"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26933606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000000"/>
                </a:solidFill>
              </a:defRPr>
            </a:lvl1pPr>
          </a:lstStyle>
          <a:p>
            <a:r>
              <a:rPr lang="da-DK"/>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0000"/>
                </a:solidFill>
              </a:defRPr>
            </a:lvl1pPr>
            <a:lvl2pPr marL="187200" indent="-187200">
              <a:defRPr sz="2000">
                <a:solidFill>
                  <a:srgbClr val="000000"/>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000000"/>
                </a:solidFill>
              </a:defRPr>
            </a:lvl1pPr>
          </a:lstStyle>
          <a:p>
            <a:fld id="{51915005-873F-4132-98A6-60C411FBD5AC}"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11868158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843D0024-2C4C-419D-BD2F-69A3CDA777C9}" type="datetime1">
              <a:rPr lang="da-DK" smtClean="0"/>
              <a:t>24/01/20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r>
              <a:rPr lang="da-DK" smtClean="0"/>
              <a:t>Thomas Larsen, lægefaglig direktør, MPA</a:t>
            </a:r>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243755897"/>
      </p:ext>
    </p:extLst>
  </p:cSld>
  <p:clrMapOvr>
    <a:masterClrMapping/>
  </p:clrMapOvr>
  <p:extLst mod="1">
    <p:ext uri="{DCECCB84-F9BA-43D5-87BE-67443E8EF086}">
      <p15:sldGuideLst xmlns:p15="http://schemas.microsoft.com/office/powerpoint/2012/main" xmlns="">
        <p15:guide id="1" pos="3840">
          <p15:clr>
            <a:srgbClr val="FBAE40"/>
          </p15:clr>
        </p15:guide>
        <p15:guide id="2"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000000"/>
                </a:solidFill>
              </a:defRPr>
            </a:lvl1pPr>
          </a:lstStyle>
          <a:p>
            <a:fld id="{736B4478-0482-4D74-B182-970F70131B34}"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97 64 86 86</a:t>
            </a:r>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sthc@rn.dk</a:t>
            </a:r>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Administration og Styring</a:t>
            </a:r>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IT</a:t>
            </a:r>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000000"/>
                </a:solidFill>
              </a:rPr>
              <a:t>Region Nordjylland</a:t>
            </a:r>
            <a:br>
              <a:rPr lang="da-DK" sz="2400" smtClean="0">
                <a:solidFill>
                  <a:srgbClr val="000000"/>
                </a:solidFill>
              </a:rPr>
            </a:br>
            <a:r>
              <a:rPr lang="da-DK" sz="2400" smtClean="0">
                <a:solidFill>
                  <a:srgbClr val="000000"/>
                </a:solidFill>
              </a:rPr>
              <a:t>IT</a:t>
            </a:r>
            <a:br>
              <a:rPr lang="da-DK" sz="2400" smtClean="0">
                <a:solidFill>
                  <a:srgbClr val="000000"/>
                </a:solidFill>
              </a:rPr>
            </a:br>
            <a:r>
              <a:rPr lang="da-DK" sz="2400" smtClean="0">
                <a:solidFill>
                  <a:srgbClr val="000000"/>
                </a:solidFill>
              </a:rPr>
              <a:t>Administration og Styring</a:t>
            </a:r>
            <a:br>
              <a:rPr lang="da-DK" sz="2400" smtClean="0">
                <a:solidFill>
                  <a:srgbClr val="000000"/>
                </a:solidFill>
              </a:rPr>
            </a:br>
            <a:r>
              <a:rPr lang="da-DK" sz="2400" smtClean="0">
                <a:solidFill>
                  <a:srgbClr val="000000"/>
                </a:solidFill>
              </a:rPr>
              <a:t>sthc@rn.dk</a:t>
            </a:r>
            <a:br>
              <a:rPr lang="da-DK" sz="2400" smtClean="0">
                <a:solidFill>
                  <a:srgbClr val="000000"/>
                </a:solidFill>
              </a:rPr>
            </a:br>
            <a:r>
              <a:rPr lang="da-DK" sz="2400" smtClean="0">
                <a:solidFill>
                  <a:srgbClr val="000000"/>
                </a:solidFill>
              </a:rPr>
              <a:t>97 64 86 86</a:t>
            </a:r>
            <a:endParaRPr lang="da-DK" sz="2400" dirty="0">
              <a:solidFill>
                <a:srgbClr val="000000"/>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l"/>
            <a:r>
              <a:rPr lang="da-DK" sz="5000" b="1" cap="all" spc="500" baseline="0">
                <a:solidFill>
                  <a:srgbClr val="000000"/>
                </a:solidFill>
              </a:rPr>
              <a:t>Stine Hyldgaard Christiansen</a:t>
            </a:r>
            <a:endParaRPr lang="da-DK" sz="5000" b="1" cap="all" spc="500" baseline="0" dirty="0">
              <a:solidFill>
                <a:srgbClr val="000000"/>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solidFill>
                  <a:srgbClr val="000000"/>
                </a:solidFill>
              </a:rPr>
              <a:t>Kommunikationskonsulent</a:t>
            </a:r>
            <a:endParaRPr lang="da-DK" sz="2400" dirty="0">
              <a:solidFill>
                <a:srgbClr val="000000"/>
              </a:solidFill>
            </a:endParaRPr>
          </a:p>
        </p:txBody>
      </p:sp>
    </p:spTree>
    <p:extLst>
      <p:ext uri="{BB962C8B-B14F-4D97-AF65-F5344CB8AC3E}">
        <p14:creationId xmlns:p14="http://schemas.microsoft.com/office/powerpoint/2010/main" val="188592762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604D2-9C24-40FF-881C-1A4084FBC37B}" type="datetime1">
              <a:rPr lang="da-DK" smtClean="0"/>
              <a:t>24/01/20</a:t>
            </a:fld>
            <a:endParaRPr lang="da-DK" dirty="0"/>
          </a:p>
        </p:txBody>
      </p:sp>
      <p:sp>
        <p:nvSpPr>
          <p:cNvPr id="3" name="Footer Placeholder 2"/>
          <p:cNvSpPr>
            <a:spLocks noGrp="1"/>
          </p:cNvSpPr>
          <p:nvPr>
            <p:ph type="ftr" sz="quarter" idx="11"/>
          </p:nvPr>
        </p:nvSpPr>
        <p:spPr/>
        <p:txBody>
          <a:bodyPr/>
          <a:lstStyle/>
          <a:p>
            <a:r>
              <a:rPr lang="da-DK" smtClean="0"/>
              <a:t>Thomas Larsen, lægefaglig direktør, MPA</a:t>
            </a:r>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23439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1"/>
          </a:xfrm>
          <a:prstGeom prst="rect">
            <a:avLst/>
          </a:prstGeom>
        </p:spPr>
      </p:pic>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62" y="370080"/>
            <a:ext cx="4623968" cy="1641272"/>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4" name="Date Placeholder 3" hidden="1"/>
          <p:cNvSpPr>
            <a:spLocks noGrp="1"/>
          </p:cNvSpPr>
          <p:nvPr>
            <p:ph type="dt" sz="half" idx="10"/>
          </p:nvPr>
        </p:nvSpPr>
        <p:spPr>
          <a:xfrm>
            <a:off x="760939" y="6489700"/>
            <a:ext cx="2820461" cy="365125"/>
          </a:xfrm>
        </p:spPr>
        <p:txBody>
          <a:bodyPr/>
          <a:lstStyle/>
          <a:p>
            <a:fld id="{EF690788-21AD-495F-80F7-6CFA6F4989A8}"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815031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75D171D4-0B14-4C7E-9401-3BBBF3F29BAD}" type="datetime1">
              <a:rPr lang="da-DK" smtClean="0"/>
              <a:t>24/01/20</a:t>
            </a:fld>
            <a:endParaRPr lang="da-DK" dirty="0"/>
          </a:p>
        </p:txBody>
      </p:sp>
      <p:sp>
        <p:nvSpPr>
          <p:cNvPr id="4" name="Footer Placeholder 3"/>
          <p:cNvSpPr>
            <a:spLocks noGrp="1"/>
          </p:cNvSpPr>
          <p:nvPr>
            <p:ph type="ftr" sz="quarter" idx="11"/>
          </p:nvPr>
        </p:nvSpPr>
        <p:spPr/>
        <p:txBody>
          <a:bodyPr/>
          <a:lstStyle/>
          <a:p>
            <a:r>
              <a:rPr lang="da-DK" smtClean="0"/>
              <a:t>Thomas Larsen, lægefaglig direktør, MPA</a:t>
            </a:r>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060536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Content Placeholder 2"/>
          <p:cNvSpPr>
            <a:spLocks noGrp="1"/>
          </p:cNvSpPr>
          <p:nvPr>
            <p:ph idx="1"/>
          </p:nvPr>
        </p:nvSpPr>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err="1"/>
              <a:t>Second</a:t>
            </a:r>
            <a:r>
              <a:rPr lang="da-DK" noProof="0" dirty="0"/>
              <a:t> </a:t>
            </a:r>
            <a:r>
              <a:rPr lang="da-DK" noProof="0" dirty="0" err="1"/>
              <a:t>level</a:t>
            </a:r>
            <a:endParaRPr lang="da-DK" noProof="0" dirty="0"/>
          </a:p>
          <a:p>
            <a:pPr lvl="2"/>
            <a:r>
              <a:rPr lang="da-DK" noProof="0" dirty="0" err="1"/>
              <a:t>Third</a:t>
            </a:r>
            <a:r>
              <a:rPr lang="da-DK" noProof="0" dirty="0"/>
              <a:t>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err="1"/>
              <a:t>Fifth</a:t>
            </a:r>
            <a:r>
              <a:rPr lang="da-DK" noProof="0" dirty="0"/>
              <a:t> </a:t>
            </a:r>
            <a:r>
              <a:rPr lang="da-DK" noProof="0" dirty="0" err="1"/>
              <a:t>level</a:t>
            </a:r>
            <a:endParaRPr lang="da-DK"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da-DK" smtClean="0"/>
              <a:t>Thomas Larsen, lægefaglig direktør, MPA</a:t>
            </a:r>
            <a:endParaRPr lang="da-DK" dirty="0"/>
          </a:p>
        </p:txBody>
      </p:sp>
      <p:sp>
        <p:nvSpPr>
          <p:cNvPr id="5" name="Rectangle 6"/>
          <p:cNvSpPr>
            <a:spLocks noGrp="1" noChangeArrowheads="1"/>
          </p:cNvSpPr>
          <p:nvPr>
            <p:ph type="dt" sz="half" idx="11"/>
          </p:nvPr>
        </p:nvSpPr>
        <p:spPr>
          <a:ln/>
        </p:spPr>
        <p:txBody>
          <a:bodyPr/>
          <a:lstStyle>
            <a:lvl1pPr>
              <a:defRPr/>
            </a:lvl1pPr>
          </a:lstStyle>
          <a:p>
            <a:pPr>
              <a:defRPr/>
            </a:pPr>
            <a:fld id="{C5EA7890-168E-4D91-B167-45E7E94FD3C0}" type="datetime1">
              <a:rPr lang="da-DK" smtClean="0"/>
              <a:t>24/01/20</a:t>
            </a:fld>
            <a:endParaRPr lang="da-DK" dirty="0"/>
          </a:p>
        </p:txBody>
      </p:sp>
      <p:sp>
        <p:nvSpPr>
          <p:cNvPr id="6" name="Rectangle 7"/>
          <p:cNvSpPr>
            <a:spLocks noGrp="1" noChangeArrowheads="1"/>
          </p:cNvSpPr>
          <p:nvPr>
            <p:ph type="sldNum" sz="quarter" idx="12"/>
          </p:nvPr>
        </p:nvSpPr>
        <p:spPr>
          <a:ln/>
        </p:spPr>
        <p:txBody>
          <a:bodyPr/>
          <a:lstStyle>
            <a:lvl1pPr>
              <a:defRPr/>
            </a:lvl1pPr>
          </a:lstStyle>
          <a:p>
            <a:pPr>
              <a:defRPr/>
            </a:pPr>
            <a:fld id="{AF99B2A2-CFEE-4944-A50F-82251ABB7D0E}" type="slidenum">
              <a:rPr lang="da-DK"/>
              <a:pPr>
                <a:defRPr/>
              </a:pPr>
              <a:t>‹nr.›</a:t>
            </a:fld>
            <a:endParaRPr lang="da-DK" dirty="0"/>
          </a:p>
        </p:txBody>
      </p:sp>
    </p:spTree>
    <p:extLst>
      <p:ext uri="{BB962C8B-B14F-4D97-AF65-F5344CB8AC3E}">
        <p14:creationId xmlns:p14="http://schemas.microsoft.com/office/powerpoint/2010/main" val="242059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11" name="SecondaryColor"/>
          <p:cNvSpPr/>
          <p:nvPr userDrawn="1"/>
        </p:nvSpPr>
        <p:spPr>
          <a:xfrm>
            <a:off x="0" y="5475600"/>
            <a:ext cx="12192002" cy="13824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9F9F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000000"/>
                </a:solidFill>
              </a:defRPr>
            </a:lvl1pPr>
          </a:lstStyle>
          <a:p>
            <a:r>
              <a:rPr lang="da-DK" dirty="0"/>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6AF33544-4ACD-441E-A778-83506893D348}"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412118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000000"/>
                </a:solidFill>
              </a:defRPr>
            </a:lvl1pPr>
          </a:lstStyle>
          <a:p>
            <a:r>
              <a:rPr lang="da-DK" dirty="0"/>
              <a:t>Klik for at redigere i master</a:t>
            </a:r>
          </a:p>
        </p:txBody>
      </p:sp>
      <p:sp>
        <p:nvSpPr>
          <p:cNvPr id="3" name="Text"/>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rgbClr val="000000"/>
                </a:solidFill>
              </a:defRPr>
            </a:lvl1pPr>
          </a:lstStyle>
          <a:p>
            <a:fld id="{58228374-D9C1-42A7-8506-4710F1EAF597}"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3463714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732F37FA-A5E0-4A42-8C7F-B29E74585D0D}"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053673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000000"/>
                </a:solidFill>
              </a:defRPr>
            </a:lvl1pPr>
          </a:lstStyle>
          <a:p>
            <a:r>
              <a:rPr lang="da-DK" dirty="0"/>
              <a:t>Klik for at redigere i master</a:t>
            </a:r>
          </a:p>
        </p:txBody>
      </p:sp>
      <p:sp>
        <p:nvSpPr>
          <p:cNvPr id="3" name="Text"/>
          <p:cNvSpPr>
            <a:spLocks noGrp="1"/>
          </p:cNvSpPr>
          <p:nvPr>
            <p:ph idx="1"/>
          </p:nvPr>
        </p:nvSpPr>
        <p:spPr>
          <a:xfrm>
            <a:off x="765175" y="1638696"/>
            <a:ext cx="6984000" cy="482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rgbClr val="000000"/>
                </a:solidFill>
              </a:defRPr>
            </a:lvl1pPr>
          </a:lstStyle>
          <a:p>
            <a:fld id="{5BBEEF90-135B-4581-B943-F833A7C73605}"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69104872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45F91242-D262-4C27-BB7C-3D71FAC60164}"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98807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1" y="0"/>
            <a:ext cx="6019035"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2" name="Title"/>
          <p:cNvSpPr>
            <a:spLocks noGrp="1"/>
          </p:cNvSpPr>
          <p:nvPr>
            <p:ph type="title"/>
          </p:nvPr>
        </p:nvSpPr>
        <p:spPr>
          <a:xfrm>
            <a:off x="760939" y="356552"/>
            <a:ext cx="5152499" cy="1001762"/>
          </a:xfrm>
        </p:spPr>
        <p:txBody>
          <a:bodyPr/>
          <a:lstStyle>
            <a:lvl1pPr>
              <a:defRPr>
                <a:solidFill>
                  <a:srgbClr val="000000"/>
                </a:solidFill>
              </a:defRPr>
            </a:lvl1p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billede 3"/>
          <p:cNvSpPr>
            <a:spLocks noGrp="1"/>
          </p:cNvSpPr>
          <p:nvPr>
            <p:ph type="pic" sz="quarter" idx="13"/>
          </p:nvPr>
        </p:nvSpPr>
        <p:spPr>
          <a:xfrm>
            <a:off x="5981700" y="0"/>
            <a:ext cx="6210299" cy="6800400"/>
          </a:xfrm>
          <a:solidFill>
            <a:schemeClr val="bg1"/>
          </a:solidFill>
        </p:spPr>
        <p:txBody>
          <a:bodyPr tIns="648000" anchor="ctr" anchorCtr="0"/>
          <a:lstStyle>
            <a:lvl1pPr marL="0" indent="0" algn="ctr">
              <a:buNone/>
              <a:defRPr sz="1800"/>
            </a:lvl1pPr>
          </a:lstStyle>
          <a:p>
            <a:r>
              <a:rPr lang="da-DK" dirty="0"/>
              <a:t>Klik på ikonet for at tilføje et billede</a:t>
            </a:r>
          </a:p>
        </p:txBody>
      </p:sp>
      <p:sp>
        <p:nvSpPr>
          <p:cNvPr id="3" name="Date"/>
          <p:cNvSpPr>
            <a:spLocks noGrp="1"/>
          </p:cNvSpPr>
          <p:nvPr>
            <p:ph type="dt" sz="half" idx="10"/>
          </p:nvPr>
        </p:nvSpPr>
        <p:spPr/>
        <p:txBody>
          <a:bodyPr/>
          <a:lstStyle>
            <a:lvl1pPr>
              <a:defRPr>
                <a:solidFill>
                  <a:srgbClr val="000000"/>
                </a:solidFill>
              </a:defRPr>
            </a:lvl1pPr>
          </a:lstStyle>
          <a:p>
            <a:fld id="{799F983D-CCB8-4933-A138-75666FDFD4F4}"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54511773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9F9F9"/>
              </a:solidFill>
            </a:endParaRPr>
          </a:p>
        </p:txBody>
      </p:sp>
      <p:sp>
        <p:nvSpPr>
          <p:cNvPr id="6" name="PrimaryColor"/>
          <p:cNvSpPr/>
          <p:nvPr userDrawn="1"/>
        </p:nvSpPr>
        <p:spPr>
          <a:xfrm>
            <a:off x="-1" y="0"/>
            <a:ext cx="6019035"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2" name="Title"/>
          <p:cNvSpPr>
            <a:spLocks noGrp="1"/>
          </p:cNvSpPr>
          <p:nvPr>
            <p:ph type="title"/>
          </p:nvPr>
        </p:nvSpPr>
        <p:spPr>
          <a:xfrm>
            <a:off x="760939" y="356552"/>
            <a:ext cx="5152499" cy="1001762"/>
          </a:xfrm>
        </p:spPr>
        <p:txBody>
          <a:bodyPr/>
          <a:lstStyle>
            <a:lvl1pPr>
              <a:defRPr>
                <a:solidFill>
                  <a:srgbClr val="000000"/>
                </a:solidFill>
              </a:defRPr>
            </a:lvl1p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F3299E0C-0EDD-4019-88AF-158F030F11A4}"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9"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106107613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000000"/>
                </a:solidFill>
              </a:defRPr>
            </a:lvl1pPr>
          </a:lstStyle>
          <a:p>
            <a:r>
              <a:rPr lang="da-DK" dirty="0"/>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Date"/>
          <p:cNvSpPr>
            <a:spLocks noGrp="1"/>
          </p:cNvSpPr>
          <p:nvPr>
            <p:ph type="dt" sz="half" idx="10"/>
          </p:nvPr>
        </p:nvSpPr>
        <p:spPr/>
        <p:txBody>
          <a:bodyPr/>
          <a:lstStyle>
            <a:lvl1pPr>
              <a:defRPr>
                <a:solidFill>
                  <a:srgbClr val="000000"/>
                </a:solidFill>
              </a:defRPr>
            </a:lvl1pPr>
          </a:lstStyle>
          <a:p>
            <a:fld id="{636F60BC-B624-479A-9BDF-6F4DB4C75E2D}"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88474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0"/>
          </a:xfrm>
          <a:prstGeom prst="rect">
            <a:avLst/>
          </a:prstGeom>
        </p:spPr>
      </p:pic>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chemeClr val="tx1"/>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62" y="370080"/>
            <a:ext cx="4623968" cy="1641272"/>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1AC22537-2120-4CE5-8ACB-D722F6C13B13}"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1" name="LogoPPT_bmkArt">
            <a:extLst>
              <a:ext uri="{FF2B5EF4-FFF2-40B4-BE49-F238E27FC236}">
                <a16:creationId xmlns="" xmlns:a16="http://schemas.microsoft.com/office/drawing/2014/main" id="{19D17D6D-0291-1148-82A8-05DF55561BAF}"/>
              </a:ext>
            </a:extLst>
          </p:cNvPr>
          <p:cNvPicPr>
            <a:picLocks noChangeAspect="1"/>
          </p:cNvPicPr>
          <p:nvPr userDrawn="1"/>
        </p:nvPicPr>
        <p:blipFill>
          <a:blip r:embed="rId4" cstate="print">
            <a:duotone>
              <a:prstClr val="black"/>
              <a:schemeClr val="accent6">
                <a:tint val="45000"/>
                <a:satMod val="400000"/>
              </a:schemeClr>
            </a:duotone>
            <a:alphaModFix/>
            <a:extLst>
              <a:ext uri="{28A0092B-C50C-407E-A947-70E740481C1C}">
                <a14:useLocalDpi xmlns:a14="http://schemas.microsoft.com/office/drawing/2010/main" val="0"/>
              </a:ext>
            </a:extLst>
          </a:blip>
          <a:stretch>
            <a:fillRect/>
          </a:stretch>
        </p:blipFill>
        <p:spPr>
          <a:xfrm>
            <a:off x="9421200" y="5822388"/>
            <a:ext cx="2431867" cy="720000"/>
          </a:xfrm>
          <a:prstGeom prst="rect">
            <a:avLst/>
          </a:prstGeom>
        </p:spPr>
      </p:pic>
    </p:spTree>
    <p:extLst>
      <p:ext uri="{BB962C8B-B14F-4D97-AF65-F5344CB8AC3E}">
        <p14:creationId xmlns:p14="http://schemas.microsoft.com/office/powerpoint/2010/main" val="33616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dirty="0"/>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559C3F34-EB11-49FD-B210-7607FD5B4F43}"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52887194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000000"/>
                </a:solidFill>
              </a:defRPr>
            </a:lvl1pPr>
          </a:lstStyle>
          <a:p>
            <a:r>
              <a:rPr lang="da-DK" dirty="0"/>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i master</a:t>
            </a:r>
          </a:p>
        </p:txBody>
      </p:sp>
      <p:sp>
        <p:nvSpPr>
          <p:cNvPr id="4" name="Date"/>
          <p:cNvSpPr>
            <a:spLocks noGrp="1"/>
          </p:cNvSpPr>
          <p:nvPr>
            <p:ph type="dt" sz="half" idx="10"/>
          </p:nvPr>
        </p:nvSpPr>
        <p:spPr/>
        <p:txBody>
          <a:bodyPr/>
          <a:lstStyle>
            <a:lvl1pPr>
              <a:defRPr>
                <a:solidFill>
                  <a:srgbClr val="000000"/>
                </a:solidFill>
              </a:defRPr>
            </a:lvl1pPr>
          </a:lstStyle>
          <a:p>
            <a:fld id="{D36106A8-F581-4941-8155-58E014B90B64}"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71135644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000000"/>
                </a:solidFill>
              </a:defRPr>
            </a:lvl1pPr>
          </a:lstStyle>
          <a:p>
            <a:r>
              <a:rPr lang="da-DK" dirty="0"/>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0000"/>
                </a:solidFill>
              </a:defRPr>
            </a:lvl1pPr>
            <a:lvl2pPr marL="187200" indent="-187200">
              <a:defRPr sz="2000">
                <a:solidFill>
                  <a:srgbClr val="000000"/>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000000"/>
                </a:solidFill>
              </a:defRPr>
            </a:lvl1pPr>
          </a:lstStyle>
          <a:p>
            <a:fld id="{43477651-0708-4371-BBB2-FB1826C20652}"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45227190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000000"/>
                </a:solidFill>
              </a:defRPr>
            </a:lvl1pPr>
          </a:lstStyle>
          <a:p>
            <a:r>
              <a:rPr lang="da-DK" dirty="0"/>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000000"/>
                </a:solidFill>
              </a:defRPr>
            </a:lvl1pPr>
            <a:lvl2pPr marL="187200" indent="-187200">
              <a:defRPr sz="2000">
                <a:solidFill>
                  <a:srgbClr val="000000"/>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000000"/>
                </a:solidFill>
              </a:defRPr>
            </a:lvl1pPr>
          </a:lstStyle>
          <a:p>
            <a:fld id="{E94A7BC6-8136-4C85-A4CD-713FE6E0872D}"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67822852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BEEB9AF3-BBC1-44AD-B08F-A42F54FF652E}" type="datetime1">
              <a:rPr lang="da-DK" smtClean="0"/>
              <a:t>24/01/20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r>
              <a:rPr lang="da-DK" smtClean="0"/>
              <a:t>Thomas Larsen, lægefaglig direktør, MPA</a:t>
            </a:r>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solidFill>
            <a:schemeClr val="tx1"/>
          </a:solidFill>
        </p:spPr>
        <p:txBody>
          <a:bodyPr tIns="648000" anchor="ctr" anchorCtr="0"/>
          <a:lstStyle>
            <a:lvl1pPr marL="0" indent="0" algn="ctr">
              <a:buNone/>
              <a:defRPr sz="1800" baseline="0">
                <a:solidFill>
                  <a:schemeClr val="bg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00125493"/>
      </p:ext>
    </p:extLst>
  </p:cSld>
  <p:clrMapOvr>
    <a:masterClrMapping/>
  </p:clrMapOvr>
  <p:extLst mod="1">
    <p:ext uri="{DCECCB84-F9BA-43D5-87BE-67443E8EF086}">
      <p15:sldGuideLst xmlns:p15="http://schemas.microsoft.com/office/powerpoint/2012/main" xmlns="">
        <p15:guide id="1" pos="3840">
          <p15:clr>
            <a:srgbClr val="FBAE40"/>
          </p15:clr>
        </p15:guide>
        <p15:guide id="2"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C4C6C9"/>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2" name="Title"/>
          <p:cNvSpPr>
            <a:spLocks noGrp="1"/>
          </p:cNvSpPr>
          <p:nvPr>
            <p:ph type="title"/>
          </p:nvPr>
        </p:nvSpPr>
        <p:spPr>
          <a:xfrm>
            <a:off x="760939" y="356552"/>
            <a:ext cx="5973597" cy="1001762"/>
          </a:xfrm>
        </p:spPr>
        <p:txBody>
          <a:bodyPr/>
          <a:lstStyle>
            <a:lvl1pPr>
              <a:defRPr>
                <a:solidFill>
                  <a:srgbClr val="000000"/>
                </a:solidFill>
              </a:defRPr>
            </a:lvl1pPr>
          </a:lstStyle>
          <a:p>
            <a:r>
              <a:rPr lang="da-DK" dirty="0"/>
              <a:t>Klik for at redigere i master</a:t>
            </a:r>
          </a:p>
        </p:txBody>
      </p:sp>
      <p:sp>
        <p:nvSpPr>
          <p:cNvPr id="3" name="Date"/>
          <p:cNvSpPr>
            <a:spLocks noGrp="1"/>
          </p:cNvSpPr>
          <p:nvPr>
            <p:ph type="dt" sz="half" idx="10"/>
          </p:nvPr>
        </p:nvSpPr>
        <p:spPr/>
        <p:txBody>
          <a:bodyPr/>
          <a:lstStyle>
            <a:lvl1pPr>
              <a:defRPr>
                <a:solidFill>
                  <a:srgbClr val="000000"/>
                </a:solidFill>
              </a:defRPr>
            </a:lvl1pPr>
          </a:lstStyle>
          <a:p>
            <a:fld id="{466F9771-EBA9-406A-B896-7B9E39D96BDD}" type="datetime1">
              <a:rPr lang="da-DK" smtClean="0"/>
              <a:t>24/01/20</a:t>
            </a:fld>
            <a:endParaRPr lang="da-DK" dirty="0"/>
          </a:p>
        </p:txBody>
      </p:sp>
      <p:sp>
        <p:nvSpPr>
          <p:cNvPr id="4"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41616341</a:t>
            </a:r>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katrine.moerk@rn.dk</a:t>
            </a:r>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Kommunikation</a:t>
            </a:r>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000000"/>
                </a:solidFill>
              </a:rPr>
              <a:t>Region Nordjylland</a:t>
            </a:r>
            <a:br>
              <a:rPr lang="da-DK" sz="2400" smtClean="0">
                <a:solidFill>
                  <a:srgbClr val="000000"/>
                </a:solidFill>
              </a:rPr>
            </a:br>
            <a:r>
              <a:rPr lang="da-DK" sz="2400" smtClean="0">
                <a:solidFill>
                  <a:srgbClr val="000000"/>
                </a:solidFill>
              </a:rPr>
              <a:t>IT</a:t>
            </a:r>
            <a:br>
              <a:rPr lang="da-DK" sz="2400" smtClean="0">
                <a:solidFill>
                  <a:srgbClr val="000000"/>
                </a:solidFill>
              </a:rPr>
            </a:br>
            <a:r>
              <a:rPr lang="da-DK" sz="2400" smtClean="0">
                <a:solidFill>
                  <a:srgbClr val="000000"/>
                </a:solidFill>
              </a:rPr>
              <a:t>Administration og Styring</a:t>
            </a:r>
            <a:br>
              <a:rPr lang="da-DK" sz="2400" smtClean="0">
                <a:solidFill>
                  <a:srgbClr val="000000"/>
                </a:solidFill>
              </a:rPr>
            </a:br>
            <a:r>
              <a:rPr lang="da-DK" sz="2400" smtClean="0">
                <a:solidFill>
                  <a:srgbClr val="000000"/>
                </a:solidFill>
              </a:rPr>
              <a:t>sthc@rn.dk</a:t>
            </a:r>
            <a:br>
              <a:rPr lang="da-DK" sz="2400" smtClean="0">
                <a:solidFill>
                  <a:srgbClr val="000000"/>
                </a:solidFill>
              </a:rPr>
            </a:br>
            <a:r>
              <a:rPr lang="da-DK" sz="2400" smtClean="0">
                <a:solidFill>
                  <a:srgbClr val="000000"/>
                </a:solidFill>
              </a:rPr>
              <a:t>97 64 86 86</a:t>
            </a:r>
            <a:endParaRPr lang="da-DK" sz="2400" dirty="0">
              <a:solidFill>
                <a:srgbClr val="000000"/>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a:solidFill>
                  <a:srgbClr val="000000"/>
                </a:solidFill>
              </a:rPr>
              <a:t>Katrine Mørk</a:t>
            </a:r>
            <a:endParaRPr lang="da-DK" sz="5000" b="1" cap="all" spc="500" baseline="0" dirty="0">
              <a:solidFill>
                <a:srgbClr val="000000"/>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solidFill>
                  <a:srgbClr val="000000"/>
                </a:solidFill>
              </a:rPr>
              <a:t>Kommunikationskonsulent</a:t>
            </a:r>
            <a:endParaRPr lang="da-DK" sz="2400" dirty="0">
              <a:solidFill>
                <a:srgbClr val="000000"/>
              </a:solidFill>
            </a:endParaRPr>
          </a:p>
        </p:txBody>
      </p:sp>
    </p:spTree>
    <p:extLst>
      <p:ext uri="{BB962C8B-B14F-4D97-AF65-F5344CB8AC3E}">
        <p14:creationId xmlns:p14="http://schemas.microsoft.com/office/powerpoint/2010/main" val="816620345"/>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E5AF6-F3A8-477B-A2A3-DA68491AAA41}" type="datetime1">
              <a:rPr lang="da-DK" smtClean="0"/>
              <a:t>24/01/20</a:t>
            </a:fld>
            <a:endParaRPr lang="da-DK" dirty="0"/>
          </a:p>
        </p:txBody>
      </p:sp>
      <p:sp>
        <p:nvSpPr>
          <p:cNvPr id="3" name="Footer Placeholder 2"/>
          <p:cNvSpPr>
            <a:spLocks noGrp="1"/>
          </p:cNvSpPr>
          <p:nvPr>
            <p:ph type="ftr" sz="quarter" idx="11"/>
          </p:nvPr>
        </p:nvSpPr>
        <p:spPr/>
        <p:txBody>
          <a:bodyPr/>
          <a:lstStyle/>
          <a:p>
            <a:r>
              <a:rPr lang="da-DK" smtClean="0"/>
              <a:t>Thomas Larsen, lægefaglig direktør, MPA</a:t>
            </a:r>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889432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 Placeholder 2"/>
          <p:cNvSpPr>
            <a:spLocks noGrp="1"/>
          </p:cNvSpPr>
          <p:nvPr>
            <p:ph type="dt" sz="half" idx="10"/>
          </p:nvPr>
        </p:nvSpPr>
        <p:spPr/>
        <p:txBody>
          <a:bodyPr/>
          <a:lstStyle/>
          <a:p>
            <a:fld id="{3447DA74-ED7F-4E2A-A96D-0B6BB222CDD5}" type="datetime1">
              <a:rPr lang="da-DK" smtClean="0"/>
              <a:t>24/01/20</a:t>
            </a:fld>
            <a:endParaRPr lang="da-DK" dirty="0"/>
          </a:p>
        </p:txBody>
      </p:sp>
      <p:sp>
        <p:nvSpPr>
          <p:cNvPr id="4" name="Footer Placeholder 3"/>
          <p:cNvSpPr>
            <a:spLocks noGrp="1"/>
          </p:cNvSpPr>
          <p:nvPr>
            <p:ph type="ftr" sz="quarter" idx="11"/>
          </p:nvPr>
        </p:nvSpPr>
        <p:spPr/>
        <p:txBody>
          <a:bodyPr/>
          <a:lstStyle/>
          <a:p>
            <a:r>
              <a:rPr lang="da-DK" smtClean="0"/>
              <a:t>Thomas Larsen, lægefaglig direktør, MPA</a:t>
            </a:r>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20744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C4C6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000000"/>
                </a:solidFill>
              </a:defRPr>
            </a:lvl1pPr>
          </a:lstStyle>
          <a:p>
            <a:r>
              <a:rPr lang="da-DK"/>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cNvSpPr>
            <a:spLocks noGrp="1"/>
          </p:cNvSpPr>
          <p:nvPr>
            <p:ph type="dt" sz="half" idx="10"/>
          </p:nvPr>
        </p:nvSpPr>
        <p:spPr/>
        <p:txBody>
          <a:bodyPr/>
          <a:lstStyle>
            <a:lvl1pPr>
              <a:defRPr>
                <a:solidFill>
                  <a:srgbClr val="000000"/>
                </a:solidFill>
              </a:defRPr>
            </a:lvl1pPr>
          </a:lstStyle>
          <a:p>
            <a:fld id="{B5A19264-47BD-4D02-AC1C-F0DADBAE789B}"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000000"/>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000000"/>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371022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a-DK"/>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Click to edit Master subtitle style</a:t>
            </a:r>
            <a:endParaRPr lang="en-US"/>
          </a:p>
        </p:txBody>
      </p:sp>
      <p:sp>
        <p:nvSpPr>
          <p:cNvPr id="4" name="Date Placeholder 3"/>
          <p:cNvSpPr>
            <a:spLocks noGrp="1"/>
          </p:cNvSpPr>
          <p:nvPr>
            <p:ph type="dt" sz="half" idx="10"/>
          </p:nvPr>
        </p:nvSpPr>
        <p:spPr/>
        <p:txBody>
          <a:bodyPr/>
          <a:lstStyle/>
          <a:p>
            <a:fld id="{E35F9940-D788-4C15-8FB4-FBC28542DFE3}" type="datetime1">
              <a:rPr lang="da-DK" smtClean="0"/>
              <a:t>24/01/20</a:t>
            </a:fld>
            <a:endParaRPr lang="en-US"/>
          </a:p>
        </p:txBody>
      </p:sp>
      <p:sp>
        <p:nvSpPr>
          <p:cNvPr id="5" name="Footer Placeholder 4"/>
          <p:cNvSpPr>
            <a:spLocks noGrp="1"/>
          </p:cNvSpPr>
          <p:nvPr>
            <p:ph type="ftr" sz="quarter" idx="11"/>
          </p:nvPr>
        </p:nvSpPr>
        <p:spPr/>
        <p:txBody>
          <a:bodyPr/>
          <a:lstStyle/>
          <a:p>
            <a:r>
              <a:rPr lang="en-US" smtClean="0"/>
              <a:t>Thomas Larsen, lægefaglig direktør, MPA</a:t>
            </a:r>
            <a:endParaRPr lang="en-US"/>
          </a:p>
        </p:txBody>
      </p:sp>
      <p:sp>
        <p:nvSpPr>
          <p:cNvPr id="6" name="Slide Number Placeholder 5"/>
          <p:cNvSpPr>
            <a:spLocks noGrp="1"/>
          </p:cNvSpPr>
          <p:nvPr>
            <p:ph type="sldNum" sz="quarter" idx="12"/>
          </p:nvPr>
        </p:nvSpPr>
        <p:spPr/>
        <p:txBody>
          <a:bodyPr/>
          <a:lstStyle/>
          <a:p>
            <a:fld id="{D58B3178-40ED-164A-8EB4-FE22CE149B27}" type="slidenum">
              <a:t>‹nr.›</a:t>
            </a:fld>
            <a:endParaRPr lang="en-US"/>
          </a:p>
        </p:txBody>
      </p:sp>
    </p:spTree>
    <p:extLst>
      <p:ext uri="{BB962C8B-B14F-4D97-AF65-F5344CB8AC3E}">
        <p14:creationId xmlns:p14="http://schemas.microsoft.com/office/powerpoint/2010/main" val="261388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6" name="Femte element"/>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5023130" y="228837"/>
            <a:ext cx="6810094" cy="6437161"/>
          </a:xfrm>
          <a:prstGeom prst="rect">
            <a:avLst/>
          </a:prstGeom>
        </p:spPr>
      </p:pic>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a:t>Klik for at redigere i master</a:t>
            </a:r>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161" y="370080"/>
            <a:ext cx="4623971" cy="1641272"/>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4" name="Date Placeholder 3" hidden="1"/>
          <p:cNvSpPr>
            <a:spLocks noGrp="1"/>
          </p:cNvSpPr>
          <p:nvPr>
            <p:ph type="dt" sz="half" idx="10"/>
          </p:nvPr>
        </p:nvSpPr>
        <p:spPr>
          <a:xfrm>
            <a:off x="760939" y="6489700"/>
            <a:ext cx="2820461" cy="365125"/>
          </a:xfrm>
        </p:spPr>
        <p:txBody>
          <a:bodyPr/>
          <a:lstStyle/>
          <a:p>
            <a:fld id="{CB861B76-28DF-4ACF-9398-48B4B41634FA}"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79720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CDCF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1" name="SecondaryColor"/>
          <p:cNvSpPr/>
          <p:nvPr userDrawn="1"/>
        </p:nvSpPr>
        <p:spPr>
          <a:xfrm>
            <a:off x="0" y="5475600"/>
            <a:ext cx="12192002" cy="1382400"/>
          </a:xfrm>
          <a:prstGeom prst="rect">
            <a:avLst/>
          </a:prstGeom>
          <a:solidFill>
            <a:srgbClr val="B3B5A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chemeClr val="bg1"/>
                </a:solidFill>
              </a:defRPr>
            </a:lvl1pPr>
          </a:lstStyle>
          <a:p>
            <a:r>
              <a:rPr lang="da-DK" dirty="0"/>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BE3A9D75-EAA1-4430-BE16-4D5E4AFDAC3A}" type="datetime1">
              <a:rPr lang="da-DK" smtClean="0"/>
              <a:t>24/01/20</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r>
              <a:rPr lang="da-DK" smtClean="0"/>
              <a:t>Thomas Larsen, lægefaglig direktør, MPA</a:t>
            </a:r>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0089149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p>
            <a:r>
              <a:rPr lang="da-DK" dirty="0"/>
              <a:t>Klik for at redigere i master</a:t>
            </a:r>
          </a:p>
        </p:txBody>
      </p:sp>
      <p:sp>
        <p:nvSpPr>
          <p:cNvPr id="3" name="Text"/>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p>
            <a:fld id="{FD6BEB5C-EDE6-4C37-841E-D0E93181FD28}" type="datetime1">
              <a:rPr lang="da-DK" smtClean="0"/>
              <a:t>24/01/20</a:t>
            </a:fld>
            <a:endParaRPr lang="da-DK" dirty="0"/>
          </a:p>
        </p:txBody>
      </p:sp>
      <p:sp>
        <p:nvSpPr>
          <p:cNvPr id="5" name="Footer"/>
          <p:cNvSpPr>
            <a:spLocks noGrp="1"/>
          </p:cNvSpPr>
          <p:nvPr>
            <p:ph type="ftr" sz="quarter" idx="11"/>
          </p:nvPr>
        </p:nvSpPr>
        <p:spPr/>
        <p:txBody>
          <a:body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p>
            <a:fld id="{45D37B1E-C366-494F-A587-962AD9AABC83}" type="slidenum">
              <a:rPr lang="da-DK" smtClean="0"/>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840426747"/>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9970909-32B2-479C-B768-B6C634043582}"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42852498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p>
            <a:r>
              <a:rPr lang="da-DK" dirty="0"/>
              <a:t>Klik for at redigere i master</a:t>
            </a:r>
          </a:p>
        </p:txBody>
      </p:sp>
      <p:sp>
        <p:nvSpPr>
          <p:cNvPr id="3" name="Text"/>
          <p:cNvSpPr>
            <a:spLocks noGrp="1"/>
          </p:cNvSpPr>
          <p:nvPr>
            <p:ph idx="1"/>
          </p:nvPr>
        </p:nvSpPr>
        <p:spPr>
          <a:xfrm>
            <a:off x="765175" y="1638696"/>
            <a:ext cx="6984000" cy="482400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p>
            <a:fld id="{64C69807-D2F6-4841-AAA1-0FD5C856A62C}" type="datetime1">
              <a:rPr lang="da-DK" smtClean="0"/>
              <a:t>24/01/20</a:t>
            </a:fld>
            <a:endParaRPr lang="da-DK" dirty="0"/>
          </a:p>
        </p:txBody>
      </p:sp>
      <p:sp>
        <p:nvSpPr>
          <p:cNvPr id="5" name="Footer"/>
          <p:cNvSpPr>
            <a:spLocks noGrp="1"/>
          </p:cNvSpPr>
          <p:nvPr>
            <p:ph type="ftr" sz="quarter" idx="11"/>
          </p:nvPr>
        </p:nvSpPr>
        <p:spPr/>
        <p:txBody>
          <a:body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p>
            <a:fld id="{45D37B1E-C366-494F-A587-962AD9AABC83}" type="slidenum">
              <a:rPr lang="da-DK" smtClean="0"/>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78278152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BC375821-82E3-4F84-A160-203C4024C4F0}"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870022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56552"/>
            <a:ext cx="5152499" cy="1001762"/>
          </a:xfrm>
        </p:spPr>
        <p:txBody>
          <a:body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a:t>Klik på ikonet for at tilføje et billede</a:t>
            </a:r>
          </a:p>
        </p:txBody>
      </p:sp>
      <p:sp>
        <p:nvSpPr>
          <p:cNvPr id="3" name="Date"/>
          <p:cNvSpPr>
            <a:spLocks noGrp="1"/>
          </p:cNvSpPr>
          <p:nvPr>
            <p:ph type="dt" sz="half" idx="10"/>
          </p:nvPr>
        </p:nvSpPr>
        <p:spPr/>
        <p:txBody>
          <a:bodyPr/>
          <a:lstStyle/>
          <a:p>
            <a:fld id="{65400D19-901D-41A1-AFDC-B727EAA27918}" type="datetime1">
              <a:rPr lang="da-DK" smtClean="0"/>
              <a:t>24/01/20</a:t>
            </a:fld>
            <a:endParaRPr lang="da-DK" dirty="0"/>
          </a:p>
        </p:txBody>
      </p:sp>
      <p:sp>
        <p:nvSpPr>
          <p:cNvPr id="4" name="Footer"/>
          <p:cNvSpPr>
            <a:spLocks noGrp="1"/>
          </p:cNvSpPr>
          <p:nvPr>
            <p:ph type="ftr" sz="quarter" idx="11"/>
          </p:nvPr>
        </p:nvSpPr>
        <p:spPr/>
        <p:txBody>
          <a:body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600991354"/>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56552"/>
            <a:ext cx="5152499" cy="1001762"/>
          </a:xfrm>
        </p:spPr>
        <p:txBody>
          <a:body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780D059F-50FA-44BC-82B8-2E6AEA27BD9B}"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064575599"/>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chemeClr val="tx1"/>
                </a:solidFill>
              </a:defRPr>
            </a:lvl1pPr>
          </a:lstStyle>
          <a:p>
            <a:r>
              <a:rPr lang="da-DK" dirty="0"/>
              <a:t>Klik for at redigere i master</a:t>
            </a:r>
          </a:p>
        </p:txBody>
      </p:sp>
      <p:sp>
        <p:nvSpPr>
          <p:cNvPr id="13" name="Text"/>
          <p:cNvSpPr>
            <a:spLocks noGrp="1"/>
          </p:cNvSpPr>
          <p:nvPr>
            <p:ph sz="quarter" idx="13"/>
          </p:nvPr>
        </p:nvSpPr>
        <p:spPr>
          <a:xfrm>
            <a:off x="765176" y="3560400"/>
            <a:ext cx="10652124" cy="273600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Date"/>
          <p:cNvSpPr>
            <a:spLocks noGrp="1"/>
          </p:cNvSpPr>
          <p:nvPr>
            <p:ph type="dt" sz="half" idx="10"/>
          </p:nvPr>
        </p:nvSpPr>
        <p:spPr/>
        <p:txBody>
          <a:bodyPr/>
          <a:lstStyle/>
          <a:p>
            <a:fld id="{7708AF29-7488-492E-83BF-ACB5A55A16A6}" type="datetime1">
              <a:rPr lang="da-DK" smtClean="0"/>
              <a:t>24/01/20</a:t>
            </a:fld>
            <a:endParaRPr lang="da-DK" dirty="0"/>
          </a:p>
        </p:txBody>
      </p:sp>
      <p:sp>
        <p:nvSpPr>
          <p:cNvPr id="4" name="Footer"/>
          <p:cNvSpPr>
            <a:spLocks noGrp="1"/>
          </p:cNvSpPr>
          <p:nvPr>
            <p:ph type="ftr" sz="quarter" idx="11"/>
          </p:nvPr>
        </p:nvSpPr>
        <p:spPr/>
        <p:txBody>
          <a:body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p>
            <a:fld id="{45D37B1E-C366-494F-A587-962AD9AABC83}" type="slidenum">
              <a:rPr lang="da-DK" smtClean="0"/>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38361600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dirty="0"/>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643E838C-BDAD-4D73-B2E2-ACBC8A8B015F}" type="datetime1">
              <a:rPr lang="da-DK" smtClean="0"/>
              <a:t>24/01/20</a:t>
            </a:fld>
            <a:endParaRPr lang="da-DK" dirty="0"/>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077912889"/>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lvl1pPr>
          </a:lstStyle>
          <a:p>
            <a:r>
              <a:rPr lang="da-DK" dirty="0"/>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i master</a:t>
            </a:r>
          </a:p>
        </p:txBody>
      </p:sp>
      <p:sp>
        <p:nvSpPr>
          <p:cNvPr id="4" name="Date"/>
          <p:cNvSpPr>
            <a:spLocks noGrp="1"/>
          </p:cNvSpPr>
          <p:nvPr>
            <p:ph type="dt" sz="half" idx="10"/>
          </p:nvPr>
        </p:nvSpPr>
        <p:spPr/>
        <p:txBody>
          <a:bodyPr/>
          <a:lstStyle/>
          <a:p>
            <a:fld id="{DF06EEB8-839F-4DEF-A6FA-16520997C033}" type="datetime1">
              <a:rPr lang="da-DK" smtClean="0"/>
              <a:t>24/01/20</a:t>
            </a:fld>
            <a:endParaRPr lang="da-DK" dirty="0"/>
          </a:p>
        </p:txBody>
      </p:sp>
      <p:sp>
        <p:nvSpPr>
          <p:cNvPr id="5" name="Footer"/>
          <p:cNvSpPr>
            <a:spLocks noGrp="1"/>
          </p:cNvSpPr>
          <p:nvPr>
            <p:ph type="ftr" sz="quarter" idx="11"/>
          </p:nvPr>
        </p:nvSpPr>
        <p:spPr/>
        <p:txBody>
          <a:body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p>
            <a:fld id="{45D37B1E-C366-494F-A587-962AD9AABC83}" type="slidenum">
              <a:rPr lang="da-DK" smtClean="0"/>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28504250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 indhold - farve">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8F84CD15-1CFF-49CD-A7DB-1CDAE2F06CA7}"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p>
            <a:r>
              <a:rPr lang="da-DK" dirty="0"/>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lvl1pPr>
            <a:lvl2pPr marL="187200" indent="-187200">
              <a:defRPr sz="2000"/>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p>
            <a:fld id="{A9C71C09-2C1C-4325-82E2-C7D011A9CEFF}" type="datetime1">
              <a:rPr lang="da-DK" smtClean="0"/>
              <a:t>24/01/20</a:t>
            </a:fld>
            <a:endParaRPr lang="da-DK" dirty="0"/>
          </a:p>
        </p:txBody>
      </p:sp>
      <p:sp>
        <p:nvSpPr>
          <p:cNvPr id="4" name="Footer"/>
          <p:cNvSpPr>
            <a:spLocks noGrp="1"/>
          </p:cNvSpPr>
          <p:nvPr>
            <p:ph type="ftr" sz="quarter" idx="11"/>
          </p:nvPr>
        </p:nvSpPr>
        <p:spPr/>
        <p:txBody>
          <a:body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p>
            <a:fld id="{45D37B1E-C366-494F-A587-962AD9AABC83}" type="slidenum">
              <a:rPr lang="da-DK" smtClean="0"/>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44673319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chemeClr val="bg1"/>
                </a:solidFill>
              </a:defRPr>
            </a:lvl1pPr>
          </a:lstStyle>
          <a:p>
            <a:r>
              <a:rPr lang="da-DK" dirty="0"/>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chemeClr val="bg1"/>
                </a:solidFill>
              </a:defRPr>
            </a:lvl1pPr>
            <a:lvl2pPr marL="187200" indent="-187200">
              <a:defRPr sz="2000">
                <a:solidFill>
                  <a:schemeClr val="bg1"/>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p>
            <a:fld id="{60DEEBCE-5F93-4C2F-8E59-17A8067DD5E6}" type="datetime1">
              <a:rPr lang="da-DK" smtClean="0"/>
              <a:t>24/01/20</a:t>
            </a:fld>
            <a:endParaRPr lang="da-DK" dirty="0"/>
          </a:p>
        </p:txBody>
      </p:sp>
      <p:sp>
        <p:nvSpPr>
          <p:cNvPr id="4" name="Footer"/>
          <p:cNvSpPr>
            <a:spLocks noGrp="1"/>
          </p:cNvSpPr>
          <p:nvPr>
            <p:ph type="ftr" sz="quarter" idx="11"/>
          </p:nvPr>
        </p:nvSpPr>
        <p:spPr/>
        <p:txBody>
          <a:body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05867008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3627021C-D1F0-4CB1-B2CC-76D0FF3F156F}" type="datetime1">
              <a:rPr lang="da-DK" smtClean="0"/>
              <a:t>24/01/20</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r>
              <a:rPr lang="da-DK" smtClean="0"/>
              <a:t>Thomas Larsen, lægefaglig direktør, MPA</a:t>
            </a:r>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2715552972"/>
      </p:ext>
    </p:extLst>
  </p:cSld>
  <p:clrMapOvr>
    <a:masterClrMapping/>
  </p:clrMapOvr>
  <p:extLst mod="1">
    <p:ext uri="{DCECCB84-F9BA-43D5-87BE-67443E8EF086}">
      <p15:sldGuideLst xmlns:p15="http://schemas.microsoft.com/office/powerpoint/2012/main" xmlns="">
        <p15:guide id="1" pos="3840">
          <p15:clr>
            <a:srgbClr val="FBAE40"/>
          </p15:clr>
        </p15:guide>
        <p15:guide id="2"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2" name="Title"/>
          <p:cNvSpPr>
            <a:spLocks noGrp="1"/>
          </p:cNvSpPr>
          <p:nvPr>
            <p:ph type="title"/>
          </p:nvPr>
        </p:nvSpPr>
        <p:spPr>
          <a:xfrm>
            <a:off x="760939" y="356552"/>
            <a:ext cx="5973597" cy="1001762"/>
          </a:xfrm>
        </p:spPr>
        <p:txBody>
          <a:bodyPr/>
          <a:lstStyle/>
          <a:p>
            <a:r>
              <a:rPr lang="da-DK" dirty="0"/>
              <a:t>Klik for at redigere i master</a:t>
            </a:r>
          </a:p>
        </p:txBody>
      </p:sp>
      <p:sp>
        <p:nvSpPr>
          <p:cNvPr id="3" name="Date"/>
          <p:cNvSpPr>
            <a:spLocks noGrp="1"/>
          </p:cNvSpPr>
          <p:nvPr>
            <p:ph type="dt" sz="half" idx="10"/>
          </p:nvPr>
        </p:nvSpPr>
        <p:spPr/>
        <p:txBody>
          <a:bodyPr/>
          <a:lstStyle/>
          <a:p>
            <a:fld id="{8D2E44A5-0157-4A4E-9083-FD4814BF7CD8}" type="datetime1">
              <a:rPr lang="da-DK" smtClean="0"/>
              <a:t>24/01/20</a:t>
            </a:fld>
            <a:endParaRPr lang="da-DK" dirty="0"/>
          </a:p>
        </p:txBody>
      </p:sp>
      <p:sp>
        <p:nvSpPr>
          <p:cNvPr id="4" name="Footer"/>
          <p:cNvSpPr>
            <a:spLocks noGrp="1"/>
          </p:cNvSpPr>
          <p:nvPr>
            <p:ph type="ftr" sz="quarter" idx="11"/>
          </p:nvPr>
        </p:nvSpPr>
        <p:spPr/>
        <p:txBody>
          <a:bodyPr/>
          <a:lstStyle/>
          <a:p>
            <a:r>
              <a:rPr lang="da-DK" smtClean="0"/>
              <a:t>Thomas Larsen, lægefaglig direktør, MPA</a:t>
            </a:r>
            <a:endParaRPr lang="da-DK" dirty="0"/>
          </a:p>
        </p:txBody>
      </p:sp>
      <p:sp>
        <p:nvSpPr>
          <p:cNvPr id="5" name="SlideNumber"/>
          <p:cNvSpPr>
            <a:spLocks noGrp="1"/>
          </p:cNvSpPr>
          <p:nvPr>
            <p:ph type="sldNum" sz="quarter" idx="12"/>
          </p:nvPr>
        </p:nvSpPr>
        <p:spPr/>
        <p:txBody>
          <a:bodyPr/>
          <a:lstStyle/>
          <a:p>
            <a:fld id="{45D37B1E-C366-494F-A587-962AD9AABC83}" type="slidenum">
              <a:rPr lang="da-DK" smtClean="0"/>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t>Region Nordjylland</a:t>
            </a:r>
            <a:br>
              <a:rPr lang="da-DK" sz="2400" smtClean="0"/>
            </a:br>
            <a:r>
              <a:rPr lang="da-DK" sz="2400" smtClean="0"/>
              <a:t>IT</a:t>
            </a:r>
            <a:br>
              <a:rPr lang="da-DK" sz="2400" smtClean="0"/>
            </a:br>
            <a:r>
              <a:rPr lang="da-DK" sz="2400" smtClean="0"/>
              <a:t>Administration og Styring</a:t>
            </a:r>
            <a:br>
              <a:rPr lang="da-DK" sz="2400" smtClean="0"/>
            </a:br>
            <a:r>
              <a:rPr lang="da-DK" sz="2400" smtClean="0"/>
              <a:t>sthc@rn.dk</a:t>
            </a:r>
            <a:br>
              <a:rPr lang="da-DK" sz="2400" smtClean="0"/>
            </a:br>
            <a:r>
              <a:rPr lang="da-DK" sz="2400" smtClean="0"/>
              <a:t>97 64 86 86</a:t>
            </a:r>
            <a:endParaRPr lang="da-DK" sz="2400" dirty="0"/>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Tree>
    <p:extLst>
      <p:ext uri="{BB962C8B-B14F-4D97-AF65-F5344CB8AC3E}">
        <p14:creationId xmlns:p14="http://schemas.microsoft.com/office/powerpoint/2010/main" val="80390692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15BEB-1564-4052-896F-ACEE58147E4E}" type="datetime1">
              <a:rPr lang="da-DK" smtClean="0"/>
              <a:t>24/01/20</a:t>
            </a:fld>
            <a:endParaRPr lang="da-DK" dirty="0"/>
          </a:p>
        </p:txBody>
      </p:sp>
      <p:sp>
        <p:nvSpPr>
          <p:cNvPr id="3" name="Footer Placeholder 2"/>
          <p:cNvSpPr>
            <a:spLocks noGrp="1"/>
          </p:cNvSpPr>
          <p:nvPr>
            <p:ph type="ftr" sz="quarter" idx="11"/>
          </p:nvPr>
        </p:nvSpPr>
        <p:spPr/>
        <p:txBody>
          <a:bodyPr/>
          <a:lstStyle/>
          <a:p>
            <a:r>
              <a:rPr lang="da-DK" smtClean="0"/>
              <a:t>Thomas Larsen, lægefaglig direktør, MPA</a:t>
            </a:r>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815599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 Placeholder 2"/>
          <p:cNvSpPr>
            <a:spLocks noGrp="1"/>
          </p:cNvSpPr>
          <p:nvPr>
            <p:ph type="dt" sz="half" idx="10"/>
          </p:nvPr>
        </p:nvSpPr>
        <p:spPr/>
        <p:txBody>
          <a:bodyPr/>
          <a:lstStyle/>
          <a:p>
            <a:fld id="{3BEF47A6-E5F5-40E2-A76A-7054AE56C8E6}" type="datetime1">
              <a:rPr lang="da-DK" smtClean="0"/>
              <a:t>24/01/20</a:t>
            </a:fld>
            <a:endParaRPr lang="da-DK" dirty="0"/>
          </a:p>
        </p:txBody>
      </p:sp>
      <p:sp>
        <p:nvSpPr>
          <p:cNvPr id="4" name="Footer Placeholder 3"/>
          <p:cNvSpPr>
            <a:spLocks noGrp="1"/>
          </p:cNvSpPr>
          <p:nvPr>
            <p:ph type="ftr" sz="quarter" idx="11"/>
          </p:nvPr>
        </p:nvSpPr>
        <p:spPr/>
        <p:txBody>
          <a:bodyPr/>
          <a:lstStyle/>
          <a:p>
            <a:r>
              <a:rPr lang="da-DK" smtClean="0"/>
              <a:t>Thomas Larsen, lægefaglig direktør, MPA</a:t>
            </a:r>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6724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endParaRPr lang="da-DK" dirty="0"/>
          </a:p>
        </p:txBody>
      </p:sp>
      <p:sp>
        <p:nvSpPr>
          <p:cNvPr id="8" name="Institutlinje">
            <a:extLst>
              <a:ext uri="{FF2B5EF4-FFF2-40B4-BE49-F238E27FC236}">
                <a16:creationId xmlns="" xmlns:a16="http://schemas.microsoft.com/office/drawing/2014/main" id="{D289A48F-3042-F84B-B07B-C191183DFD8F}"/>
              </a:ext>
            </a:extLst>
          </p:cNvPr>
          <p:cNvSpPr/>
          <p:nvPr userDrawn="1"/>
        </p:nvSpPr>
        <p:spPr>
          <a:xfrm>
            <a:off x="0" y="6800400"/>
            <a:ext cx="12192000" cy="576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6EA7D270-2B31-4047-86BB-283B7DEA791C}" type="datetime1">
              <a:rPr lang="da-DK" smtClean="0"/>
              <a:t>24/01/20</a:t>
            </a:fld>
            <a:endParaRPr lang="da-DK" dirty="0"/>
          </a:p>
        </p:txBody>
      </p:sp>
      <p:sp>
        <p:nvSpPr>
          <p:cNvPr id="5" name="Footer Placeholder 4"/>
          <p:cNvSpPr>
            <a:spLocks noGrp="1"/>
          </p:cNvSpPr>
          <p:nvPr>
            <p:ph type="ftr" sz="quarter" idx="11"/>
          </p:nvPr>
        </p:nvSpPr>
        <p:spPr/>
        <p:txBody>
          <a:bodyPr/>
          <a:lstStyle/>
          <a:p>
            <a:r>
              <a:rPr lang="da-DK" smtClean="0"/>
              <a:t>Thomas Larsen, lægefaglig direktør, MPA</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indhold - femte element">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2188E73F-2EB5-479A-8240-F24ACE06CB1F}" type="datetime1">
              <a:rPr lang="da-DK" smtClean="0"/>
              <a:t>24/01/20</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r>
              <a:rPr lang="da-DK" smtClean="0"/>
              <a:t>Thomas Larsen, lægefaglig direktør, MPA</a:t>
            </a:r>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6150097" y="301473"/>
            <a:ext cx="6482331" cy="6127345"/>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12.png"/><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image" Target="../media/image12.png"/><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theme" Target="../theme/theme4.xml"/><Relationship Id="rId18" Type="http://schemas.openxmlformats.org/officeDocument/2006/relationships/image" Target="../media/image12.pn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955574E7-8F53-4C28-B8E5-60E42C5BBD87}" type="datetime1">
              <a:rPr lang="da-DK" smtClean="0"/>
              <a:t>24/01/20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r>
              <a:rPr lang="da-DK" smtClean="0"/>
              <a:t>Thomas Larsen, lægefaglig direktør, MPA</a:t>
            </a:r>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4" r:id="rId4"/>
    <p:sldLayoutId id="2147483673" r:id="rId5"/>
    <p:sldLayoutId id="2147483672" r:id="rId6"/>
    <p:sldLayoutId id="2147483662" r:id="rId7"/>
    <p:sldLayoutId id="2147483650" r:id="rId8"/>
    <p:sldLayoutId id="2147483663" r:id="rId9"/>
    <p:sldLayoutId id="2147483664" r:id="rId10"/>
    <p:sldLayoutId id="2147483668" r:id="rId11"/>
    <p:sldLayoutId id="2147483658" r:id="rId12"/>
    <p:sldLayoutId id="2147483667" r:id="rId13"/>
    <p:sldLayoutId id="2147483657" r:id="rId14"/>
    <p:sldLayoutId id="2147483660" r:id="rId15"/>
    <p:sldLayoutId id="2147483651" r:id="rId16"/>
    <p:sldLayoutId id="2147483665" r:id="rId17"/>
    <p:sldLayoutId id="2147483661" r:id="rId18"/>
    <p:sldLayoutId id="2147483656" r:id="rId19"/>
    <p:sldLayoutId id="2147483669" r:id="rId20"/>
    <p:sldLayoutId id="2147483655" r:id="rId21"/>
    <p:sldLayoutId id="2147483654" r:id="rId22"/>
    <p:sldLayoutId id="2147483675" r:id="rId23"/>
  </p:sldLayoutIdLst>
  <p:hf sldNum="0" hdr="0" ftr="0" dt="0"/>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869D17A8-B90E-45C1-A513-55A494273B13}" type="datetime1">
              <a:rPr lang="da-DK" smtClean="0"/>
              <a:t>24/01/20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r>
              <a:rPr lang="da-DK" smtClean="0"/>
              <a:t>Thomas Larsen, lægefaglig direktør, MPA</a:t>
            </a:r>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0271483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C6661361-CAC9-4D59-91EB-E0E272A6A232}" type="datetime1">
              <a:rPr lang="da-DK" smtClean="0"/>
              <a:t>24/01/20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r>
              <a:rPr lang="da-DK" smtClean="0"/>
              <a:t>Thomas Larsen, lægefaglig direktør, MPA</a:t>
            </a:r>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812655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ftr="0" dt="0"/>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33D4BC6-57BE-4678-92D6-FCF9BBE8FD48}" type="datetime1">
              <a:rPr lang="da-DK" smtClean="0"/>
              <a:t>24/01/20</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r>
              <a:rPr lang="da-DK" smtClean="0"/>
              <a:t>Thomas Larsen, lægefaglig direktør, MPA</a:t>
            </a:r>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5511703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sldNum="0" hdr="0" ftr="0" dt="0"/>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192">
          <p15:clr>
            <a:srgbClr val="F26B43"/>
          </p15:clr>
        </p15:guide>
        <p15:guide id="3" orient="horz" pos="224">
          <p15:clr>
            <a:srgbClr val="F26B43"/>
          </p15:clr>
        </p15:guide>
        <p15:guide id="4" orient="horz" pos="855">
          <p15:clr>
            <a:srgbClr val="F26B43"/>
          </p15:clr>
        </p15:guide>
        <p15:guide id="5" pos="482">
          <p15:clr>
            <a:srgbClr val="F26B43"/>
          </p15:clr>
        </p15:guide>
        <p15:guide id="6" pos="3725">
          <p15:clr>
            <a:srgbClr val="F26B43"/>
          </p15:clr>
        </p15:guide>
        <p15:guide id="7" orient="horz" pos="1032">
          <p15:clr>
            <a:srgbClr val="F26B43"/>
          </p15:clr>
        </p15:guide>
        <p15:guide id="8" orient="horz" pos="3965">
          <p15:clr>
            <a:srgbClr val="F26B43"/>
          </p15:clr>
        </p15:guide>
        <p15:guide id="9" pos="39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personalenet.rn.dk/AndreIntranet/sundhed/Nyheder/Sider/VentelisteFraToAarTilUnderSeksMaaneder.aspx" TargetMode="External"/><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emf"/><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personalenet.rn.dk/organisation/ForLedere/NyhederForLedere/Sider/EnInvesteringDerHarBetaltSig.aspx" TargetMode="External"/><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emf"/><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54.jpeg"/><Relationship Id="rId12" Type="http://schemas.openxmlformats.org/officeDocument/2006/relationships/image" Target="../media/image55.png"/><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1.svg"/><Relationship Id="rId7" Type="http://schemas.openxmlformats.org/officeDocument/2006/relationships/image" Target="../media/image52.png"/><Relationship Id="rId8" Type="http://schemas.openxmlformats.org/officeDocument/2006/relationships/image" Target="../media/image53.svg"/><Relationship Id="rId9" Type="http://schemas.openxmlformats.org/officeDocument/2006/relationships/image" Target="../media/image53.png"/><Relationship Id="rId10" Type="http://schemas.openxmlformats.org/officeDocument/2006/relationships/image" Target="../media/image5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 Id="rId3" Type="http://schemas.openxmlformats.org/officeDocument/2006/relationships/image" Target="../media/image5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image" Target="../media/image5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 Id="rId3" Type="http://schemas.openxmlformats.org/officeDocument/2006/relationships/image" Target="../media/image6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61.emf"/></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4.emf"/><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62.png"/></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6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2.png"/><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37.png"/><Relationship Id="rId1" Type="http://schemas.openxmlformats.org/officeDocument/2006/relationships/slideLayout" Target="../slideLayouts/slideLayout7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7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7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92" b="392"/>
          <a:stretch>
            <a:fillRect/>
          </a:stretch>
        </p:blipFill>
        <p:spPr>
          <a:xfrm>
            <a:off x="0" y="0"/>
            <a:ext cx="12192000" cy="6800400"/>
          </a:xfrm>
        </p:spPr>
      </p:pic>
      <p:sp>
        <p:nvSpPr>
          <p:cNvPr id="3" name="Pladsholder til tekst 2"/>
          <p:cNvSpPr>
            <a:spLocks noGrp="1"/>
          </p:cNvSpPr>
          <p:nvPr>
            <p:ph type="body" sz="quarter" idx="15"/>
          </p:nvPr>
        </p:nvSpPr>
        <p:spPr/>
        <p:txBody>
          <a:bodyPr/>
          <a:lstStyle/>
          <a:p>
            <a:endParaRPr lang="da-DK" dirty="0"/>
          </a:p>
        </p:txBody>
      </p:sp>
      <p:sp>
        <p:nvSpPr>
          <p:cNvPr id="6" name="Pladsholder til indhold 5"/>
          <p:cNvSpPr txBox="1">
            <a:spLocks/>
          </p:cNvSpPr>
          <p:nvPr/>
        </p:nvSpPr>
        <p:spPr>
          <a:xfrm>
            <a:off x="988395" y="1375254"/>
            <a:ext cx="6270545" cy="2746495"/>
          </a:xfrm>
          <a:prstGeom prst="rect">
            <a:avLst/>
          </a:prstGeom>
        </p:spPr>
        <p:txBody>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00"/>
              </a:spcBef>
              <a:spcAft>
                <a:spcPts val="0"/>
              </a:spcAft>
              <a:buClrTx/>
              <a:buSzTx/>
              <a:buFont typeface="Arial" panose="020B0604020202020204" pitchFamily="34" charset="0"/>
              <a:buNone/>
              <a:tabLst/>
              <a:defRPr/>
            </a:pPr>
            <a:endParaRPr kumimoji="0" lang="da-DK" sz="3600" b="0" i="1"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100"/>
              </a:spcBef>
              <a:spcAft>
                <a:spcPts val="0"/>
              </a:spcAft>
              <a:buClrTx/>
              <a:buSzTx/>
              <a:buFont typeface="Arial" panose="020B0604020202020204" pitchFamily="34" charset="0"/>
              <a:buNone/>
              <a:tabLst/>
              <a:defRPr/>
            </a:pPr>
            <a:r>
              <a:rPr kumimoji="0" lang="da-DK" sz="3600" b="0" i="1" u="none" strike="noStrike" kern="1200" cap="none" spc="0" normalizeH="0" baseline="0" noProof="0" dirty="0">
                <a:ln>
                  <a:noFill/>
                </a:ln>
                <a:solidFill>
                  <a:srgbClr val="FFFFFF"/>
                </a:solidFill>
                <a:effectLst/>
                <a:uLnTx/>
                <a:uFillTx/>
                <a:latin typeface="Arial"/>
                <a:ea typeface="+mn-ea"/>
                <a:cs typeface="Arial"/>
              </a:rPr>
              <a:t>Alle nordjyder har digital adgang til sundhedsvæsenet</a:t>
            </a:r>
          </a:p>
        </p:txBody>
      </p:sp>
      <p:pic>
        <p:nvPicPr>
          <p:cNvPr id="5" name="Billede 4"/>
          <p:cNvPicPr>
            <a:picLocks noChangeAspect="1"/>
          </p:cNvPicPr>
          <p:nvPr/>
        </p:nvPicPr>
        <p:blipFill rotWithShape="1">
          <a:blip r:embed="rId4"/>
          <a:srcRect r="33241" b="78092"/>
          <a:stretch/>
        </p:blipFill>
        <p:spPr>
          <a:xfrm rot="5400000">
            <a:off x="8215450" y="2832870"/>
            <a:ext cx="6794057" cy="1159042"/>
          </a:xfrm>
          <a:prstGeom prst="rect">
            <a:avLst/>
          </a:prstGeom>
        </p:spPr>
      </p:pic>
      <p:pic>
        <p:nvPicPr>
          <p:cNvPr id="2" name="Billede 1">
            <a:extLst>
              <a:ext uri="{FF2B5EF4-FFF2-40B4-BE49-F238E27FC236}">
                <a16:creationId xmlns="" xmlns:a16="http://schemas.microsoft.com/office/drawing/2014/main" id="{32A1F123-D4DF-4EB0-9C05-3575C0BC9A7B}"/>
              </a:ext>
            </a:extLst>
          </p:cNvPr>
          <p:cNvPicPr>
            <a:picLocks noChangeAspect="1"/>
          </p:cNvPicPr>
          <p:nvPr/>
        </p:nvPicPr>
        <p:blipFill>
          <a:blip r:embed="rId5"/>
          <a:stretch>
            <a:fillRect/>
          </a:stretch>
        </p:blipFill>
        <p:spPr>
          <a:xfrm>
            <a:off x="9525" y="0"/>
            <a:ext cx="12172950" cy="6800400"/>
          </a:xfrm>
          <a:prstGeom prst="rect">
            <a:avLst/>
          </a:prstGeom>
        </p:spPr>
      </p:pic>
      <p:sp>
        <p:nvSpPr>
          <p:cNvPr id="8" name="Pladsholder til sidefod 7"/>
          <p:cNvSpPr>
            <a:spLocks noGrp="1"/>
          </p:cNvSpPr>
          <p:nvPr>
            <p:ph type="ftr" sz="quarter" idx="11"/>
          </p:nvPr>
        </p:nvSpPr>
        <p:spPr>
          <a:xfrm>
            <a:off x="4038600" y="7118350"/>
            <a:ext cx="4114800" cy="469805"/>
          </a:xfrm>
        </p:spPr>
        <p:txBody>
          <a:bodyPr/>
          <a:lstStyle/>
          <a:p>
            <a:r>
              <a:rPr lang="da-DK" sz="1400" b="1" dirty="0" smtClean="0">
                <a:solidFill>
                  <a:schemeClr val="tx1"/>
                </a:solidFill>
              </a:rPr>
              <a:t>Thomas Larsen, lægefaglig direktør, MPA</a:t>
            </a:r>
            <a:endParaRPr lang="da-DK" sz="1400" b="1" dirty="0">
              <a:solidFill>
                <a:schemeClr val="tx1"/>
              </a:solidFill>
            </a:endParaRPr>
          </a:p>
        </p:txBody>
      </p:sp>
    </p:spTree>
    <p:extLst>
      <p:ext uri="{BB962C8B-B14F-4D97-AF65-F5344CB8AC3E}">
        <p14:creationId xmlns:p14="http://schemas.microsoft.com/office/powerpoint/2010/main" val="21268296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1E653A-6E4E-4779-9EB3-34A9A7E32346}"/>
              </a:ext>
            </a:extLst>
          </p:cNvPr>
          <p:cNvSpPr>
            <a:spLocks noGrp="1"/>
          </p:cNvSpPr>
          <p:nvPr>
            <p:ph type="title"/>
          </p:nvPr>
        </p:nvSpPr>
        <p:spPr/>
        <p:txBody>
          <a:bodyPr/>
          <a:lstStyle/>
          <a:p>
            <a:r>
              <a:rPr lang="da-DK" sz="2400" dirty="0"/>
              <a:t>Transformationsledelse</a:t>
            </a:r>
            <a:r>
              <a:rPr lang="da-DK" dirty="0"/>
              <a:t> </a:t>
            </a:r>
            <a:br>
              <a:rPr lang="da-DK" dirty="0"/>
            </a:br>
            <a:r>
              <a:rPr lang="da-DK" dirty="0"/>
              <a:t>(forandringsledelse og gevinstrealisering)</a:t>
            </a:r>
            <a:br>
              <a:rPr lang="da-DK" dirty="0"/>
            </a:br>
            <a:endParaRPr lang="da-DK" dirty="0"/>
          </a:p>
        </p:txBody>
      </p:sp>
      <p:sp>
        <p:nvSpPr>
          <p:cNvPr id="6" name="Pladsholder til indhold 2">
            <a:extLst>
              <a:ext uri="{FF2B5EF4-FFF2-40B4-BE49-F238E27FC236}">
                <a16:creationId xmlns="" xmlns:a16="http://schemas.microsoft.com/office/drawing/2014/main" id="{463621DF-E8B0-45C7-9DBA-E03B160C877E}"/>
              </a:ext>
            </a:extLst>
          </p:cNvPr>
          <p:cNvSpPr>
            <a:spLocks noGrp="1"/>
          </p:cNvSpPr>
          <p:nvPr>
            <p:ph idx="1"/>
          </p:nvPr>
        </p:nvSpPr>
        <p:spPr>
          <a:xfrm>
            <a:off x="760939" y="1442433"/>
            <a:ext cx="6775717" cy="4424768"/>
          </a:xfrm>
        </p:spPr>
        <p:txBody>
          <a:bodyPr/>
          <a:lstStyle/>
          <a:p>
            <a:pPr marL="0" indent="0">
              <a:buNone/>
            </a:pPr>
            <a:r>
              <a:rPr lang="da-DK" b="1" dirty="0"/>
              <a:t>Ledelsesniveauerne (strategisk, taktisk og operativt) i egen organisation skal sætte retning, rammer og fastholde fokus på gevinster og værdiskabelse</a:t>
            </a:r>
          </a:p>
          <a:p>
            <a:pPr marL="0" indent="0">
              <a:buNone/>
            </a:pPr>
            <a:r>
              <a:rPr lang="da-DK" dirty="0"/>
              <a:t>Gevinstrealisering kan hjælpe med til at:</a:t>
            </a:r>
          </a:p>
          <a:p>
            <a:r>
              <a:rPr lang="da-DK" dirty="0"/>
              <a:t>Begrunde formålet med forandringsprocessen</a:t>
            </a:r>
          </a:p>
          <a:p>
            <a:r>
              <a:rPr lang="da-DK" dirty="0"/>
              <a:t>Få ledelse og medarbejdere til at tage ejerskab for forandringsprocessen</a:t>
            </a:r>
          </a:p>
          <a:p>
            <a:r>
              <a:rPr lang="da-DK" dirty="0"/>
              <a:t>Opfølgning på, hvorvidt de planlagte gevinster og positive forandringer er blevet gennemført og forankret</a:t>
            </a:r>
          </a:p>
          <a:p>
            <a:r>
              <a:rPr lang="da-DK" dirty="0"/>
              <a:t>Gevinster er ofte andre steder, end hvor forandringen skal gennemføres</a:t>
            </a:r>
          </a:p>
          <a:p>
            <a:r>
              <a:rPr lang="da-DK" dirty="0"/>
              <a:t>Tænk i samlede horisontale værdikæder</a:t>
            </a:r>
          </a:p>
          <a:p>
            <a:pPr marL="285750" indent="-285750"/>
            <a:endParaRPr lang="da-DK" dirty="0"/>
          </a:p>
          <a:p>
            <a:pPr marL="285750" lvl="0" indent="-285750"/>
            <a:endParaRPr lang="da-DK" dirty="0"/>
          </a:p>
          <a:p>
            <a:pPr lvl="1"/>
            <a:endParaRPr lang="da-DK" dirty="0"/>
          </a:p>
          <a:p>
            <a:endParaRPr lang="da-DK" dirty="0"/>
          </a:p>
        </p:txBody>
      </p:sp>
      <p:pic>
        <p:nvPicPr>
          <p:cNvPr id="5" name="Billede 4">
            <a:extLst>
              <a:ext uri="{FF2B5EF4-FFF2-40B4-BE49-F238E27FC236}">
                <a16:creationId xmlns="" xmlns:a16="http://schemas.microsoft.com/office/drawing/2014/main" id="{78CF77DE-F225-4337-8529-6CF852844983}"/>
              </a:ext>
            </a:extLst>
          </p:cNvPr>
          <p:cNvPicPr>
            <a:picLocks noChangeAspect="1"/>
          </p:cNvPicPr>
          <p:nvPr/>
        </p:nvPicPr>
        <p:blipFill>
          <a:blip r:embed="rId3"/>
          <a:stretch>
            <a:fillRect/>
          </a:stretch>
        </p:blipFill>
        <p:spPr>
          <a:xfrm>
            <a:off x="8244484" y="4444857"/>
            <a:ext cx="3201710" cy="1800962"/>
          </a:xfrm>
          <a:prstGeom prst="rect">
            <a:avLst/>
          </a:prstGeom>
        </p:spPr>
      </p:pic>
      <p:pic>
        <p:nvPicPr>
          <p:cNvPr id="4" name="Billede 3"/>
          <p:cNvPicPr>
            <a:picLocks noChangeAspect="1"/>
          </p:cNvPicPr>
          <p:nvPr/>
        </p:nvPicPr>
        <p:blipFill>
          <a:blip r:embed="rId4"/>
          <a:stretch>
            <a:fillRect/>
          </a:stretch>
        </p:blipFill>
        <p:spPr>
          <a:xfrm>
            <a:off x="8406456" y="1358314"/>
            <a:ext cx="3365284" cy="2847079"/>
          </a:xfrm>
          <a:prstGeom prst="rect">
            <a:avLst/>
          </a:prstGeom>
        </p:spPr>
      </p:pic>
    </p:spTree>
    <p:extLst>
      <p:ext uri="{BB962C8B-B14F-4D97-AF65-F5344CB8AC3E}">
        <p14:creationId xmlns:p14="http://schemas.microsoft.com/office/powerpoint/2010/main" val="1351845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0949" y="-234716"/>
            <a:ext cx="10656887" cy="1001762"/>
          </a:xfrm>
        </p:spPr>
        <p:txBody>
          <a:bodyPr/>
          <a:lstStyle/>
          <a:p>
            <a:pPr lvl="0"/>
            <a:r>
              <a:rPr lang="da-DK" b="0" dirty="0"/>
              <a:t>Venteliste: Fra to år til under seks måneder!</a:t>
            </a:r>
            <a:endParaRPr lang="da-DK" dirty="0"/>
          </a:p>
        </p:txBody>
      </p:sp>
      <p:sp>
        <p:nvSpPr>
          <p:cNvPr id="3" name="Tekstfelt 2"/>
          <p:cNvSpPr txBox="1"/>
          <p:nvPr/>
        </p:nvSpPr>
        <p:spPr>
          <a:xfrm>
            <a:off x="840947" y="1127537"/>
            <a:ext cx="5626526" cy="738664"/>
          </a:xfrm>
          <a:prstGeom prst="rect">
            <a:avLst/>
          </a:prstGeom>
          <a:solidFill>
            <a:schemeClr val="bg2">
              <a:lumMod val="20000"/>
              <a:lumOff val="80000"/>
            </a:schemeClr>
          </a:solidFill>
        </p:spPr>
        <p:txBody>
          <a:bodyPr wrap="square" lIns="0" tIns="0" rIns="0" bIns="0" rtlCol="0">
            <a:spAutoFit/>
          </a:bodyPr>
          <a:lstStyle/>
          <a:p>
            <a:r>
              <a:rPr lang="da-DK" sz="1600" dirty="0"/>
              <a:t>Neurologisk afdeling på Aalborg UH er gået fra at have ventelister på 2 år til under 6 måneder efter indførelse af PRO (Patientrapporterede oplysninger).</a:t>
            </a:r>
          </a:p>
        </p:txBody>
      </p:sp>
      <p:sp>
        <p:nvSpPr>
          <p:cNvPr id="15" name="Tekstfelt 14"/>
          <p:cNvSpPr txBox="1"/>
          <p:nvPr/>
        </p:nvSpPr>
        <p:spPr>
          <a:xfrm>
            <a:off x="6819900" y="2545805"/>
            <a:ext cx="5168742" cy="3508653"/>
          </a:xfrm>
          <a:prstGeom prst="rect">
            <a:avLst/>
          </a:prstGeom>
          <a:noFill/>
        </p:spPr>
        <p:txBody>
          <a:bodyPr wrap="square" lIns="0" tIns="0" rIns="0" bIns="0" rtlCol="0">
            <a:spAutoFit/>
          </a:bodyPr>
          <a:lstStyle/>
          <a:p>
            <a:r>
              <a:rPr lang="da-DK" sz="1200" b="1" dirty="0"/>
              <a:t>Gevinster ved PRO i klinisk sammenhæng:</a:t>
            </a:r>
          </a:p>
          <a:p>
            <a:endParaRPr lang="da-DK" sz="1200" b="1" dirty="0"/>
          </a:p>
          <a:p>
            <a:r>
              <a:rPr lang="da-DK" sz="1200" b="1" dirty="0"/>
              <a:t>Behandlingskvalitet</a:t>
            </a:r>
          </a:p>
          <a:p>
            <a:pPr marL="171450" indent="-171450">
              <a:buFont typeface="Arial" panose="020B0604020202020204" pitchFamily="34" charset="0"/>
              <a:buChar char="•"/>
            </a:pPr>
            <a:r>
              <a:rPr lang="da-DK" sz="1200" dirty="0"/>
              <a:t>Problemfokusere konsultationen (dialogstøtte)</a:t>
            </a:r>
          </a:p>
          <a:p>
            <a:pPr marL="171450" indent="-171450">
              <a:buFont typeface="Arial" panose="020B0604020202020204" pitchFamily="34" charset="0"/>
              <a:buChar char="•"/>
            </a:pPr>
            <a:r>
              <a:rPr lang="da-DK" sz="1200" dirty="0"/>
              <a:t>Justere behandling i henhold til PRO-data</a:t>
            </a:r>
          </a:p>
          <a:p>
            <a:pPr marL="171450" indent="-171450">
              <a:buFont typeface="Arial" panose="020B0604020202020204" pitchFamily="34" charset="0"/>
              <a:buChar char="•"/>
            </a:pPr>
            <a:r>
              <a:rPr lang="da-DK" sz="1200" dirty="0"/>
              <a:t>Overblik over patientforløb</a:t>
            </a:r>
          </a:p>
          <a:p>
            <a:endParaRPr lang="da-DK" sz="1200" dirty="0"/>
          </a:p>
          <a:p>
            <a:r>
              <a:rPr lang="da-DK" sz="1200" b="1" dirty="0"/>
              <a:t>Patientinddragelse</a:t>
            </a:r>
          </a:p>
          <a:p>
            <a:pPr marL="171450" indent="-171450">
              <a:buFont typeface="Arial" panose="020B0604020202020204" pitchFamily="34" charset="0"/>
              <a:buChar char="•"/>
            </a:pPr>
            <a:r>
              <a:rPr lang="da-DK" sz="1200" dirty="0"/>
              <a:t>Patientens egne oplysninger inddrages aktivt</a:t>
            </a:r>
          </a:p>
          <a:p>
            <a:pPr marL="171450" indent="-171450">
              <a:buFont typeface="Arial" panose="020B0604020202020204" pitchFamily="34" charset="0"/>
              <a:buChar char="•"/>
            </a:pPr>
            <a:r>
              <a:rPr lang="da-DK" sz="1200" dirty="0"/>
              <a:t>Fleksible ambulante forløb styret af patientens behov</a:t>
            </a:r>
          </a:p>
          <a:p>
            <a:pPr marL="171450" indent="-171450">
              <a:buFont typeface="Arial" panose="020B0604020202020204" pitchFamily="34" charset="0"/>
              <a:buChar char="•"/>
            </a:pPr>
            <a:r>
              <a:rPr lang="da-DK" sz="1200" dirty="0"/>
              <a:t>Læringsaspekt (egenmestring)</a:t>
            </a:r>
          </a:p>
          <a:p>
            <a:pPr marL="171450" indent="-171450">
              <a:buFont typeface="Arial" panose="020B0604020202020204" pitchFamily="34" charset="0"/>
              <a:buChar char="•"/>
            </a:pPr>
            <a:r>
              <a:rPr lang="da-DK" sz="1200" dirty="0"/>
              <a:t>Øget patientindflydelse giver øget indflydelse på eget forløb</a:t>
            </a:r>
          </a:p>
          <a:p>
            <a:pPr marL="171450" indent="-171450">
              <a:buFont typeface="Arial" panose="020B0604020202020204" pitchFamily="34" charset="0"/>
              <a:buChar char="•"/>
            </a:pPr>
            <a:endParaRPr lang="da-DK" sz="1200" dirty="0"/>
          </a:p>
          <a:p>
            <a:r>
              <a:rPr lang="da-DK" sz="1200" b="1" dirty="0"/>
              <a:t>Ressourceudnyttelse</a:t>
            </a:r>
          </a:p>
          <a:p>
            <a:pPr marL="171450" indent="-171450">
              <a:buFont typeface="Arial" panose="020B0604020202020204" pitchFamily="34" charset="0"/>
              <a:buChar char="•"/>
            </a:pPr>
            <a:r>
              <a:rPr lang="da-DK" sz="1200" dirty="0"/>
              <a:t>Ressourcer anvendes, hvor de giver størst værdi</a:t>
            </a:r>
          </a:p>
          <a:p>
            <a:pPr marL="171450" indent="-171450">
              <a:buFont typeface="Arial" panose="020B0604020202020204" pitchFamily="34" charset="0"/>
              <a:buChar char="•"/>
            </a:pPr>
            <a:r>
              <a:rPr lang="da-DK" sz="1200" dirty="0"/>
              <a:t>Reduktion i fysiske fremmøder</a:t>
            </a:r>
          </a:p>
          <a:p>
            <a:pPr marL="171450" indent="-171450">
              <a:buFont typeface="Arial" panose="020B0604020202020204" pitchFamily="34" charset="0"/>
              <a:buChar char="•"/>
            </a:pPr>
            <a:r>
              <a:rPr lang="da-DK" sz="1200" dirty="0"/>
              <a:t>Nedbringelse af ventelister</a:t>
            </a:r>
          </a:p>
          <a:p>
            <a:pPr marL="171450" indent="-171450">
              <a:buFont typeface="Arial" panose="020B0604020202020204" pitchFamily="34" charset="0"/>
              <a:buChar char="•"/>
            </a:pPr>
            <a:r>
              <a:rPr lang="da-DK" sz="1200" dirty="0"/>
              <a:t>Sparet patienttransport</a:t>
            </a:r>
          </a:p>
          <a:p>
            <a:pPr marL="171450" indent="-171450">
              <a:buFont typeface="Arial" panose="020B0604020202020204" pitchFamily="34" charset="0"/>
              <a:buChar char="•"/>
            </a:pPr>
            <a:r>
              <a:rPr lang="da-DK" sz="1200" dirty="0"/>
              <a:t>Sparet tid for patienten </a:t>
            </a:r>
          </a:p>
        </p:txBody>
      </p:sp>
      <p:sp>
        <p:nvSpPr>
          <p:cNvPr id="16" name="Tekstfelt 15"/>
          <p:cNvSpPr txBox="1"/>
          <p:nvPr/>
        </p:nvSpPr>
        <p:spPr>
          <a:xfrm>
            <a:off x="840946" y="2965357"/>
            <a:ext cx="5626527" cy="3508653"/>
          </a:xfrm>
          <a:prstGeom prst="rect">
            <a:avLst/>
          </a:prstGeom>
          <a:noFill/>
        </p:spPr>
        <p:txBody>
          <a:bodyPr wrap="square" lIns="0" tIns="0" rIns="0" bIns="0" rtlCol="0">
            <a:spAutoFit/>
          </a:bodyPr>
          <a:lstStyle/>
          <a:p>
            <a:r>
              <a:rPr lang="da-DK" sz="1200" dirty="0"/>
              <a:t>Omlægningen fra ambulante til digitale kontroller har transformeret måden Neurologisk Afdeling arbejder på. Effekten af omlægningen er bl.a.:</a:t>
            </a:r>
          </a:p>
          <a:p>
            <a:endParaRPr lang="da-DK" sz="1200" dirty="0"/>
          </a:p>
          <a:p>
            <a:pPr marL="171450" indent="-171450">
              <a:buFont typeface="Arial" panose="020B0604020202020204" pitchFamily="34" charset="0"/>
              <a:buChar char="•"/>
            </a:pPr>
            <a:r>
              <a:rPr lang="da-DK" sz="1200" dirty="0"/>
              <a:t>Ressourcerne udnyttes bedre.</a:t>
            </a:r>
          </a:p>
          <a:p>
            <a:pPr marL="171450" indent="-171450">
              <a:buFont typeface="Arial" panose="020B0604020202020204" pitchFamily="34" charset="0"/>
              <a:buChar char="•"/>
            </a:pPr>
            <a:r>
              <a:rPr lang="da-DK" sz="1200" dirty="0"/>
              <a:t>Højere kvalitet i patientbehandlingen.</a:t>
            </a:r>
          </a:p>
          <a:p>
            <a:pPr marL="171450" indent="-171450">
              <a:buFont typeface="Arial" panose="020B0604020202020204" pitchFamily="34" charset="0"/>
              <a:buChar char="•"/>
            </a:pPr>
            <a:r>
              <a:rPr lang="da-DK" sz="1200" dirty="0"/>
              <a:t>Med PRO målrettes samtalen med patienterne ud fra deres besvarelser i spørgeskemaet.</a:t>
            </a:r>
          </a:p>
          <a:p>
            <a:endParaRPr lang="da-DK" sz="1200" dirty="0"/>
          </a:p>
          <a:p>
            <a:r>
              <a:rPr lang="da-DK" sz="1200" dirty="0"/>
              <a:t>Resultatet er en mere fokuseret samtale med de patienter, som har behov for det - enten telefonisk eller ved fysisk fremmøde. </a:t>
            </a:r>
          </a:p>
          <a:p>
            <a:endParaRPr lang="da-DK" sz="1200" dirty="0"/>
          </a:p>
          <a:p>
            <a:r>
              <a:rPr lang="da-DK" sz="1200" b="1" dirty="0"/>
              <a:t>Venteliste – nu på under 6 måneder</a:t>
            </a:r>
          </a:p>
          <a:p>
            <a:r>
              <a:rPr lang="da-DK" sz="1200" dirty="0"/>
              <a:t>Nu bliver patienterne ikke længere indkaldt efter bestemte intervaller – men kun når der er behov for det. Patienter, der er stabile og anfaldsfrie har måske ikke behov for at komme ind en gang om året. </a:t>
            </a:r>
          </a:p>
          <a:p>
            <a:endParaRPr lang="da-DK" sz="1200" dirty="0"/>
          </a:p>
          <a:p>
            <a:r>
              <a:rPr lang="da-DK" sz="1200" dirty="0"/>
              <a:t>Der er stadig mange patienter, der bliver kontaktet telefonisk, men de fleste patienter er faktisk meget glade for, at vi ringer. De føler sig trygge, set og hørt, fortæller Karina Dehn Als. </a:t>
            </a:r>
          </a:p>
        </p:txBody>
      </p:sp>
      <p:sp>
        <p:nvSpPr>
          <p:cNvPr id="4" name="Tekstfelt 3"/>
          <p:cNvSpPr txBox="1"/>
          <p:nvPr/>
        </p:nvSpPr>
        <p:spPr>
          <a:xfrm>
            <a:off x="6819900" y="6169632"/>
            <a:ext cx="4503115" cy="461665"/>
          </a:xfrm>
          <a:prstGeom prst="rect">
            <a:avLst/>
          </a:prstGeom>
          <a:noFill/>
        </p:spPr>
        <p:txBody>
          <a:bodyPr wrap="square" lIns="0" tIns="0" rIns="0" bIns="0" rtlCol="0">
            <a:spAutoFit/>
          </a:bodyPr>
          <a:lstStyle/>
          <a:p>
            <a:r>
              <a:rPr lang="da-DK" sz="1000" b="1" dirty="0"/>
              <a:t>Læs mere her:</a:t>
            </a:r>
          </a:p>
          <a:p>
            <a:r>
              <a:rPr lang="da-DK" sz="1000" dirty="0">
                <a:solidFill>
                  <a:srgbClr val="0000FF"/>
                </a:solidFill>
                <a:hlinkClick r:id="rId3"/>
              </a:rPr>
              <a:t>https://personalenet.rn.dk/AndreIntranet/sundhed/Nyheder/Sider/VentelisteFraToAarTilUnderSeksMaaneder.aspx</a:t>
            </a:r>
            <a:endParaRPr lang="da-DK" sz="1000" dirty="0">
              <a:solidFill>
                <a:srgbClr val="0000FF"/>
              </a:solidFill>
            </a:endParaRPr>
          </a:p>
        </p:txBody>
      </p:sp>
      <p:sp>
        <p:nvSpPr>
          <p:cNvPr id="6" name="Tekstfelt 5"/>
          <p:cNvSpPr txBox="1"/>
          <p:nvPr/>
        </p:nvSpPr>
        <p:spPr>
          <a:xfrm>
            <a:off x="840946" y="2109476"/>
            <a:ext cx="5626527" cy="553998"/>
          </a:xfrm>
          <a:prstGeom prst="rect">
            <a:avLst/>
          </a:prstGeom>
          <a:noFill/>
        </p:spPr>
        <p:txBody>
          <a:bodyPr wrap="square" lIns="0" tIns="0" rIns="0" bIns="0" rtlCol="0">
            <a:spAutoFit/>
          </a:bodyPr>
          <a:lstStyle/>
          <a:p>
            <a:r>
              <a:rPr lang="da-DK" sz="1200" b="1" dirty="0"/>
              <a:t>Så meget er det lykkedes Neurologisk Afdeling på Aalborg Universitetshospital at reducere deres venteliste ved at digitalisere en række ambulante kontroller. </a:t>
            </a:r>
          </a:p>
        </p:txBody>
      </p:sp>
      <p:grpSp>
        <p:nvGrpSpPr>
          <p:cNvPr id="10" name="Gruppe 9"/>
          <p:cNvGrpSpPr/>
          <p:nvPr/>
        </p:nvGrpSpPr>
        <p:grpSpPr>
          <a:xfrm>
            <a:off x="6819900" y="1108487"/>
            <a:ext cx="3848101" cy="1274178"/>
            <a:chOff x="6819900" y="1022221"/>
            <a:chExt cx="3588063" cy="1294096"/>
          </a:xfrm>
        </p:grpSpPr>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67799" y="1022221"/>
              <a:ext cx="1340164" cy="1294096"/>
            </a:xfrm>
            <a:prstGeom prst="rect">
              <a:avLst/>
            </a:prstGeom>
          </p:spPr>
        </p:pic>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9900" y="1022221"/>
              <a:ext cx="2247900" cy="1294096"/>
            </a:xfrm>
            <a:prstGeom prst="rect">
              <a:avLst/>
            </a:prstGeom>
          </p:spPr>
        </p:pic>
      </p:grpSp>
      <p:pic>
        <p:nvPicPr>
          <p:cNvPr id="12" name="(n)W">
            <a:extLst>
              <a:ext uri="{FF2B5EF4-FFF2-40B4-BE49-F238E27FC236}">
                <a16:creationId xmlns="" xmlns:a16="http://schemas.microsoft.com/office/drawing/2014/main" id="{743D1DBE-4E74-4326-90A1-AC90DEBF6A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0029" y="167855"/>
            <a:ext cx="615926" cy="582196"/>
          </a:xfrm>
          <a:prstGeom prst="rect">
            <a:avLst/>
          </a:prstGeom>
        </p:spPr>
      </p:pic>
    </p:spTree>
    <p:extLst>
      <p:ext uri="{BB962C8B-B14F-4D97-AF65-F5344CB8AC3E}">
        <p14:creationId xmlns:p14="http://schemas.microsoft.com/office/powerpoint/2010/main" val="5632915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681673"/>
          </a:xfrm>
        </p:spPr>
        <p:txBody>
          <a:bodyPr/>
          <a:lstStyle/>
          <a:p>
            <a:r>
              <a:rPr lang="da-DK" b="0" dirty="0"/>
              <a:t>Hjemmemonitorering af gravide med komplikationer</a:t>
            </a:r>
          </a:p>
        </p:txBody>
      </p:sp>
      <p:sp>
        <p:nvSpPr>
          <p:cNvPr id="8" name="Tekstfelt 7"/>
          <p:cNvSpPr txBox="1"/>
          <p:nvPr/>
        </p:nvSpPr>
        <p:spPr>
          <a:xfrm>
            <a:off x="6438900" y="1824783"/>
            <a:ext cx="4945457" cy="553998"/>
          </a:xfrm>
          <a:prstGeom prst="rect">
            <a:avLst/>
          </a:prstGeom>
          <a:noFill/>
        </p:spPr>
        <p:txBody>
          <a:bodyPr wrap="square" lIns="0" tIns="0" rIns="0" bIns="0" rtlCol="0">
            <a:spAutoFit/>
          </a:bodyPr>
          <a:lstStyle/>
          <a:p>
            <a:r>
              <a:rPr lang="da-DK" sz="1200" dirty="0" smtClean="0"/>
              <a:t>I Region Nordjylland </a:t>
            </a:r>
            <a:r>
              <a:rPr lang="da-DK" sz="1200" dirty="0"/>
              <a:t>kan udvalgte gravide med komplikationer få tilbud om hjemmemonitorering. Det gælder primært gravide med for tidlig vandafgang, svangerskabsforgiftning og diabetes. </a:t>
            </a:r>
          </a:p>
        </p:txBody>
      </p:sp>
      <p:sp>
        <p:nvSpPr>
          <p:cNvPr id="9" name="Rektangel 8"/>
          <p:cNvSpPr/>
          <p:nvPr/>
        </p:nvSpPr>
        <p:spPr>
          <a:xfrm>
            <a:off x="760939" y="1686670"/>
            <a:ext cx="5411260" cy="2363688"/>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a-DK" sz="1000" b="1" dirty="0"/>
              <a:t>Hvordan fungerer det?</a:t>
            </a:r>
          </a:p>
          <a:p>
            <a:endParaRPr lang="da-DK" sz="1000" b="1" dirty="0"/>
          </a:p>
          <a:p>
            <a:r>
              <a:rPr lang="da-DK" sz="1000" dirty="0"/>
              <a:t>Gravide som deltager i tilbuddet får udleveret et telemedicinsk kit, som består af en tablet, en </a:t>
            </a:r>
            <a:r>
              <a:rPr lang="da-DK" sz="1000" dirty="0" err="1"/>
              <a:t>ctg</a:t>
            </a:r>
            <a:r>
              <a:rPr lang="da-DK" sz="1000" dirty="0"/>
              <a:t>-måler, et blodtryksapparat, urin stix og i nogle tilfælde udstyr til måling af </a:t>
            </a:r>
            <a:r>
              <a:rPr lang="da-DK" sz="1000" dirty="0" err="1"/>
              <a:t>crp</a:t>
            </a:r>
            <a:r>
              <a:rPr lang="da-DK" sz="1000" dirty="0"/>
              <a:t> (infektionstal).</a:t>
            </a:r>
          </a:p>
          <a:p>
            <a:r>
              <a:rPr lang="da-DK" sz="1000" dirty="0"/>
              <a:t> </a:t>
            </a:r>
          </a:p>
          <a:p>
            <a:r>
              <a:rPr lang="da-DK" sz="1000" dirty="0"/>
              <a:t>Efter grundig oplæring af en jordemoder, kan den gravide selv foretage visse målinger hjemmefra, og i tillæg hertil skal hun udfylde et spørgeskema om sin almene tilstand. </a:t>
            </a:r>
          </a:p>
          <a:p>
            <a:endParaRPr lang="da-DK" sz="1000" dirty="0"/>
          </a:p>
          <a:p>
            <a:r>
              <a:rPr lang="da-DK" sz="1000" dirty="0"/>
              <a:t>Via en app på den udleverede tablet, bliver data sendt til fødeafdelingen. Her bliver de vurderet af en jordemoder og/eller læge. Hvis der er noget, der skal følges op på, tager jordemoder eller læge kontakt til den gravide. Derudover er den gravide til supplerende kontroller i ambulatoriet.</a:t>
            </a:r>
            <a:endParaRPr lang="da-DK" sz="1000" dirty="0">
              <a:effectLst/>
            </a:endParaRPr>
          </a:p>
        </p:txBody>
      </p:sp>
      <p:sp>
        <p:nvSpPr>
          <p:cNvPr id="10" name="Tekstfelt 9"/>
          <p:cNvSpPr txBox="1"/>
          <p:nvPr/>
        </p:nvSpPr>
        <p:spPr>
          <a:xfrm>
            <a:off x="6516860" y="6041998"/>
            <a:ext cx="4011087" cy="461665"/>
          </a:xfrm>
          <a:prstGeom prst="rect">
            <a:avLst/>
          </a:prstGeom>
          <a:noFill/>
        </p:spPr>
        <p:txBody>
          <a:bodyPr wrap="square" lIns="0" tIns="0" rIns="0" bIns="0" rtlCol="0">
            <a:spAutoFit/>
          </a:bodyPr>
          <a:lstStyle/>
          <a:p>
            <a:r>
              <a:rPr lang="da-DK" sz="1000" b="1" dirty="0"/>
              <a:t>Læs mere her:</a:t>
            </a:r>
          </a:p>
          <a:p>
            <a:r>
              <a:rPr lang="da-DK" sz="1000" dirty="0">
                <a:solidFill>
                  <a:srgbClr val="0000FF"/>
                </a:solidFill>
              </a:rPr>
              <a:t>https://</a:t>
            </a:r>
            <a:r>
              <a:rPr lang="da-DK" sz="1000" dirty="0">
                <a:solidFill>
                  <a:srgbClr val="0000FF"/>
                </a:solidFill>
                <a:hlinkClick r:id="rId3"/>
              </a:rPr>
              <a:t>personalenet.rn.dk/organisation/ForLedere/NyhederForLedere/Sider/EnInvesteringDerHarBetaltSig.aspx</a:t>
            </a:r>
            <a:endParaRPr lang="da-DK" sz="1000" dirty="0">
              <a:solidFill>
                <a:srgbClr val="0000FF"/>
              </a:solidFill>
            </a:endParaRPr>
          </a:p>
        </p:txBody>
      </p:sp>
      <p:sp>
        <p:nvSpPr>
          <p:cNvPr id="11" name="Tekstfelt 10"/>
          <p:cNvSpPr txBox="1"/>
          <p:nvPr/>
        </p:nvSpPr>
        <p:spPr>
          <a:xfrm>
            <a:off x="760939" y="4374203"/>
            <a:ext cx="5677961" cy="2215991"/>
          </a:xfrm>
          <a:prstGeom prst="rect">
            <a:avLst/>
          </a:prstGeom>
          <a:noFill/>
        </p:spPr>
        <p:txBody>
          <a:bodyPr wrap="square" lIns="0" tIns="0" rIns="0" bIns="0" rtlCol="0">
            <a:spAutoFit/>
          </a:bodyPr>
          <a:lstStyle/>
          <a:p>
            <a:r>
              <a:rPr lang="da-DK" sz="1200" b="1" dirty="0"/>
              <a:t>Effekt og værdiskabelse ved hjemmemonitorering af gravide med komplikationer</a:t>
            </a:r>
            <a:r>
              <a:rPr lang="da-DK" sz="1200" dirty="0"/>
              <a:t>:</a:t>
            </a:r>
          </a:p>
          <a:p>
            <a:endParaRPr lang="da-DK" sz="1200" dirty="0"/>
          </a:p>
          <a:p>
            <a:pPr marL="171450" indent="-171450">
              <a:buFontTx/>
              <a:buChar char="-"/>
            </a:pPr>
            <a:r>
              <a:rPr lang="da-DK" sz="1200" dirty="0"/>
              <a:t>Behandling og monitorering på patientens præmisser.</a:t>
            </a:r>
          </a:p>
          <a:p>
            <a:pPr marL="171450" indent="-171450">
              <a:buFontTx/>
              <a:buChar char="-"/>
            </a:pPr>
            <a:r>
              <a:rPr lang="da-DK" sz="1200" dirty="0"/>
              <a:t>En del af patientens rutineundersøgelser foregår i eget hjem i vante og rolige omgivelser.</a:t>
            </a:r>
          </a:p>
          <a:p>
            <a:pPr marL="171450" indent="-171450">
              <a:buFontTx/>
              <a:buChar char="-"/>
            </a:pPr>
            <a:r>
              <a:rPr lang="da-DK" sz="1200" dirty="0"/>
              <a:t>Mindre transport og ventetid for patienterne.</a:t>
            </a:r>
          </a:p>
          <a:p>
            <a:pPr marL="171450" indent="-171450">
              <a:buFontTx/>
              <a:buChar char="-"/>
            </a:pPr>
            <a:r>
              <a:rPr lang="da-DK" sz="1200" dirty="0"/>
              <a:t>Patienterne føler sig trygge i de telemedicinske forløb.</a:t>
            </a:r>
          </a:p>
          <a:p>
            <a:pPr marL="171450" indent="-171450">
              <a:buFontTx/>
              <a:buChar char="-"/>
            </a:pPr>
            <a:r>
              <a:rPr lang="da-DK" sz="1200" dirty="0"/>
              <a:t>Patient Empowerment.</a:t>
            </a:r>
          </a:p>
          <a:p>
            <a:pPr marL="171450" indent="-171450">
              <a:buFontTx/>
              <a:buChar char="-"/>
            </a:pPr>
            <a:r>
              <a:rPr lang="da-DK" sz="1200" dirty="0"/>
              <a:t>Ressourcerne på hospitalet anvendes på de rigtige patienter på det rigtige tidspunkt.</a:t>
            </a:r>
          </a:p>
          <a:p>
            <a:pPr marL="171450" indent="-171450">
              <a:buFontTx/>
              <a:buChar char="-"/>
            </a:pPr>
            <a:endParaRPr lang="da-DK" sz="1200"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079" y="357187"/>
            <a:ext cx="1410563" cy="1362075"/>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900" y="2652393"/>
            <a:ext cx="5378107" cy="3004670"/>
          </a:xfrm>
          <a:prstGeom prst="rect">
            <a:avLst/>
          </a:prstGeom>
        </p:spPr>
      </p:pic>
      <p:pic>
        <p:nvPicPr>
          <p:cNvPr id="12" name="(n)W">
            <a:extLst>
              <a:ext uri="{FF2B5EF4-FFF2-40B4-BE49-F238E27FC236}">
                <a16:creationId xmlns="" xmlns:a16="http://schemas.microsoft.com/office/drawing/2014/main" id="{CFA14463-3543-4161-A594-6024A0868A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0029" y="167855"/>
            <a:ext cx="615926" cy="582196"/>
          </a:xfrm>
          <a:prstGeom prst="rect">
            <a:avLst/>
          </a:prstGeom>
        </p:spPr>
      </p:pic>
    </p:spTree>
    <p:extLst>
      <p:ext uri="{BB962C8B-B14F-4D97-AF65-F5344CB8AC3E}">
        <p14:creationId xmlns:p14="http://schemas.microsoft.com/office/powerpoint/2010/main" val="10371964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0553" y="12630"/>
            <a:ext cx="10656887" cy="605349"/>
          </a:xfrm>
        </p:spPr>
        <p:txBody>
          <a:bodyPr/>
          <a:lstStyle/>
          <a:p>
            <a:r>
              <a:rPr lang="da-DK" dirty="0">
                <a:latin typeface="Open Sans" panose="020B0606030504020204"/>
              </a:rPr>
              <a:t>Scenarie for det </a:t>
            </a:r>
            <a:r>
              <a:rPr lang="da-DK" dirty="0">
                <a:solidFill>
                  <a:srgbClr val="6DCC32"/>
                </a:solidFill>
                <a:latin typeface="Open Sans" panose="020B0606030504020204"/>
              </a:rPr>
              <a:t>Nysgerrige</a:t>
            </a:r>
            <a:r>
              <a:rPr lang="da-DK" dirty="0">
                <a:latin typeface="Open Sans" panose="020B0606030504020204"/>
              </a:rPr>
              <a:t> sundhedsvæsen</a:t>
            </a:r>
          </a:p>
        </p:txBody>
      </p:sp>
      <p:sp>
        <p:nvSpPr>
          <p:cNvPr id="15" name="TextBox 137"/>
          <p:cNvSpPr txBox="1"/>
          <p:nvPr/>
        </p:nvSpPr>
        <p:spPr>
          <a:xfrm>
            <a:off x="215369" y="2673694"/>
            <a:ext cx="1763460" cy="2523768"/>
          </a:xfrm>
          <a:prstGeom prst="rect">
            <a:avLst/>
          </a:prstGeom>
          <a:noFill/>
          <a:ln w="19050">
            <a:solidFill>
              <a:srgbClr val="0098AF"/>
            </a:solidFill>
          </a:ln>
        </p:spPr>
        <p:txBody>
          <a:bodyPr wrap="square" rtlCol="0">
            <a:spAutoFit/>
          </a:bodyPr>
          <a:lstStyle/>
          <a:p>
            <a:pPr marL="0" marR="0" lvl="0" indent="0" algn="l" defTabSz="914056"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Erling, 76 år</a:t>
            </a:r>
          </a:p>
          <a:p>
            <a:pPr marL="0" marR="0" lvl="0" indent="0" algn="just" defTabSz="914056"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Erling er pensionist, og bor i lejlighed sammen med sin hustru Kirsten. Erling blev for tre år siden diagnosticeret KOL. Sygdommen er velbehandlet, men er alligevel forværret med tiden, så Erling nu har KOL i svær grad. Han kommer ikke meget ud, særligt fordi det er svært at klare trapperne op til 2. sal, hvor han bor. Erling monitorerer sin sygdom </a:t>
            </a:r>
            <a:r>
              <a:rPr kumimoji="0" lang="da-DK" sz="90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gen-nem</a:t>
            </a: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 egne målinger af </a:t>
            </a:r>
            <a:r>
              <a:rPr kumimoji="0" lang="da-DK" sz="90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blod-tryk</a:t>
            </a: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 puls, vægt, iltmætning og et digitalt spørgeskema om alment velbefindende.  </a:t>
            </a:r>
          </a:p>
        </p:txBody>
      </p:sp>
      <p:grpSp>
        <p:nvGrpSpPr>
          <p:cNvPr id="43" name="Gruppe 42"/>
          <p:cNvGrpSpPr/>
          <p:nvPr/>
        </p:nvGrpSpPr>
        <p:grpSpPr>
          <a:xfrm>
            <a:off x="2098283" y="891065"/>
            <a:ext cx="9650954" cy="5656463"/>
            <a:chOff x="2098283" y="891065"/>
            <a:chExt cx="9650954" cy="5656463"/>
          </a:xfrm>
        </p:grpSpPr>
        <p:grpSp>
          <p:nvGrpSpPr>
            <p:cNvPr id="22" name="Gruppe 21"/>
            <p:cNvGrpSpPr/>
            <p:nvPr/>
          </p:nvGrpSpPr>
          <p:grpSpPr>
            <a:xfrm>
              <a:off x="2098283" y="891065"/>
              <a:ext cx="9650954" cy="5656463"/>
              <a:chOff x="3005781" y="1651292"/>
              <a:chExt cx="7986308" cy="4893353"/>
            </a:xfrm>
          </p:grpSpPr>
          <p:sp>
            <p:nvSpPr>
              <p:cNvPr id="25" name="Rectangle 71"/>
              <p:cNvSpPr/>
              <p:nvPr/>
            </p:nvSpPr>
            <p:spPr>
              <a:xfrm>
                <a:off x="4813037" y="3098703"/>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Erlings data opsamles i overvågnings center Vest.</a:t>
                </a:r>
              </a:p>
            </p:txBody>
          </p:sp>
          <p:sp>
            <p:nvSpPr>
              <p:cNvPr id="23" name="Oval 68"/>
              <p:cNvSpPr/>
              <p:nvPr/>
            </p:nvSpPr>
            <p:spPr>
              <a:xfrm>
                <a:off x="3005781" y="4593009"/>
                <a:ext cx="937165" cy="937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Open Sans" panose="020B0606030504020204"/>
                    <a:ea typeface="Open Sans" panose="020B0606030504020204" pitchFamily="34" charset="0"/>
                    <a:cs typeface="Open Sans" panose="020B0606030504020204" pitchFamily="34" charset="0"/>
                    <a:sym typeface="Arial"/>
                  </a:rPr>
                  <a:t>Start</a:t>
                </a:r>
                <a:endParaRPr kumimoji="0" lang="da-DK" sz="1000" b="1" i="0" u="none" strike="noStrike" kern="0" cap="none" spc="0" normalizeH="0" baseline="0" noProof="0" dirty="0">
                  <a:ln>
                    <a:noFill/>
                  </a:ln>
                  <a:solidFill>
                    <a:prstClr val="white"/>
                  </a:solidFill>
                  <a:effectLst/>
                  <a:uLnTx/>
                  <a:uFillTx/>
                  <a:latin typeface="Open Sans" panose="020B0606030504020204"/>
                  <a:ea typeface="Open Sans" panose="020B0606030504020204" pitchFamily="34" charset="0"/>
                  <a:cs typeface="Open Sans" panose="020B0606030504020204" pitchFamily="34" charset="0"/>
                  <a:sym typeface="Arial"/>
                </a:endParaRPr>
              </a:p>
            </p:txBody>
          </p:sp>
          <p:sp>
            <p:nvSpPr>
              <p:cNvPr id="24" name="Oval 69"/>
              <p:cNvSpPr/>
              <p:nvPr/>
            </p:nvSpPr>
            <p:spPr>
              <a:xfrm>
                <a:off x="10054924" y="1654412"/>
                <a:ext cx="937165" cy="937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Open Sans" panose="020B0606030504020204"/>
                    <a:ea typeface="Open Sans" panose="020B0606030504020204" pitchFamily="34" charset="0"/>
                    <a:cs typeface="Open Sans" panose="020B0606030504020204" pitchFamily="34" charset="0"/>
                    <a:sym typeface="Arial"/>
                  </a:rPr>
                  <a:t>Slut</a:t>
                </a:r>
              </a:p>
            </p:txBody>
          </p:sp>
          <p:cxnSp>
            <p:nvCxnSpPr>
              <p:cNvPr id="26" name="Straight Arrow Connector 107"/>
              <p:cNvCxnSpPr>
                <a:cxnSpLocks/>
              </p:cNvCxnSpPr>
              <p:nvPr/>
            </p:nvCxnSpPr>
            <p:spPr>
              <a:xfrm flipV="1">
                <a:off x="3470040" y="4366701"/>
                <a:ext cx="0" cy="471839"/>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ectangle 113"/>
              <p:cNvSpPr/>
              <p:nvPr/>
            </p:nvSpPr>
            <p:spPr>
              <a:xfrm>
                <a:off x="4813036" y="4139012"/>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Data analyseres af centrets prædiktions-algoritme</a:t>
                </a:r>
                <a:r>
                  <a:rPr kumimoji="0" lang="da-DK" sz="8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a:t>
                </a:r>
              </a:p>
            </p:txBody>
          </p:sp>
          <p:sp>
            <p:nvSpPr>
              <p:cNvPr id="28" name="Block Arc 114"/>
              <p:cNvSpPr/>
              <p:nvPr/>
            </p:nvSpPr>
            <p:spPr>
              <a:xfrm rot="10800000">
                <a:off x="4813037" y="3858654"/>
                <a:ext cx="2685991" cy="2685991"/>
              </a:xfrm>
              <a:prstGeom prst="blockArc">
                <a:avLst>
                  <a:gd name="adj1" fmla="val 10800000"/>
                  <a:gd name="adj2" fmla="val 0"/>
                  <a:gd name="adj3" fmla="val 34860"/>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a:ln>
                    <a:noFill/>
                  </a:ln>
                  <a:solidFill>
                    <a:prstClr val="black"/>
                  </a:solidFill>
                  <a:effectLst/>
                  <a:uLnTx/>
                  <a:uFillTx/>
                  <a:latin typeface="Open Sans" panose="020B0606030504020204"/>
                  <a:cs typeface="Arial"/>
                  <a:sym typeface="Arial"/>
                </a:endParaRPr>
              </a:p>
            </p:txBody>
          </p:sp>
          <p:sp>
            <p:nvSpPr>
              <p:cNvPr id="29" name="Rectangle 115"/>
              <p:cNvSpPr/>
              <p:nvPr/>
            </p:nvSpPr>
            <p:spPr>
              <a:xfrm>
                <a:off x="6561863" y="4134502"/>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Algoritmen udregner en sandsynlighed for </a:t>
                </a:r>
                <a:r>
                  <a:rPr kumimoji="0" lang="da-DK" sz="90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exacerbation</a:t>
                </a: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 af Erlings KOL.</a:t>
                </a:r>
                <a:endPar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cs typeface="Arial"/>
                  <a:sym typeface="Arial"/>
                </a:endParaRPr>
              </a:p>
            </p:txBody>
          </p:sp>
          <p:sp>
            <p:nvSpPr>
              <p:cNvPr id="30" name="Rectangle 125"/>
              <p:cNvSpPr/>
              <p:nvPr/>
            </p:nvSpPr>
            <p:spPr>
              <a:xfrm>
                <a:off x="6561863" y="3098703"/>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Udregningen viser, at der er forhøjet risiko for </a:t>
                </a:r>
                <a:r>
                  <a:rPr kumimoji="0" lang="da-DK" sz="90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exacerbation</a:t>
                </a: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a:t>
                </a:r>
              </a:p>
            </p:txBody>
          </p:sp>
          <p:sp>
            <p:nvSpPr>
              <p:cNvPr id="31" name="Block Arc 126"/>
              <p:cNvSpPr/>
              <p:nvPr/>
            </p:nvSpPr>
            <p:spPr>
              <a:xfrm>
                <a:off x="6557271" y="1651292"/>
                <a:ext cx="2685991" cy="2685991"/>
              </a:xfrm>
              <a:prstGeom prst="blockArc">
                <a:avLst>
                  <a:gd name="adj1" fmla="val 10800000"/>
                  <a:gd name="adj2" fmla="val 0"/>
                  <a:gd name="adj3" fmla="val 34860"/>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err="1">
                  <a:ln>
                    <a:noFill/>
                  </a:ln>
                  <a:solidFill>
                    <a:prstClr val="black"/>
                  </a:solidFill>
                  <a:effectLst/>
                  <a:uLnTx/>
                  <a:uFillTx/>
                  <a:latin typeface="Open Sans" panose="020B0606030504020204"/>
                  <a:cs typeface="Arial"/>
                  <a:sym typeface="Arial"/>
                </a:endParaRPr>
              </a:p>
            </p:txBody>
          </p:sp>
          <p:sp>
            <p:nvSpPr>
              <p:cNvPr id="32" name="Rectangle 127"/>
              <p:cNvSpPr/>
              <p:nvPr/>
            </p:nvSpPr>
            <p:spPr>
              <a:xfrm>
                <a:off x="8306097" y="3098836"/>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Sygeplejersken tjekker Erlings data, og bekræfter mistanken om </a:t>
                </a:r>
                <a:r>
                  <a:rPr kumimoji="0" lang="da-DK" sz="90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exacerbation</a:t>
                </a: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a:t>
                </a:r>
              </a:p>
            </p:txBody>
          </p:sp>
          <p:sp>
            <p:nvSpPr>
              <p:cNvPr id="33" name="Rectangle 128"/>
              <p:cNvSpPr/>
              <p:nvPr/>
            </p:nvSpPr>
            <p:spPr>
              <a:xfrm>
                <a:off x="8306097" y="4134038"/>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Sygeplejersken ringer til Erling og Kirsten via videolink, og de drøfter situationen.</a:t>
                </a:r>
              </a:p>
            </p:txBody>
          </p:sp>
          <p:sp>
            <p:nvSpPr>
              <p:cNvPr id="34" name="Block Arc 129"/>
              <p:cNvSpPr/>
              <p:nvPr/>
            </p:nvSpPr>
            <p:spPr>
              <a:xfrm rot="10800000">
                <a:off x="8303901" y="3849847"/>
                <a:ext cx="2685991" cy="2685991"/>
              </a:xfrm>
              <a:prstGeom prst="blockArc">
                <a:avLst>
                  <a:gd name="adj1" fmla="val 10800000"/>
                  <a:gd name="adj2" fmla="val 0"/>
                  <a:gd name="adj3" fmla="val 34860"/>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err="1">
                  <a:ln>
                    <a:noFill/>
                  </a:ln>
                  <a:solidFill>
                    <a:prstClr val="black"/>
                  </a:solidFill>
                  <a:effectLst/>
                  <a:uLnTx/>
                  <a:uFillTx/>
                  <a:latin typeface="Open Sans" panose="020B0606030504020204"/>
                  <a:cs typeface="Arial"/>
                  <a:sym typeface="Arial"/>
                </a:endParaRPr>
              </a:p>
            </p:txBody>
          </p:sp>
          <p:cxnSp>
            <p:nvCxnSpPr>
              <p:cNvPr id="35" name="Straight Arrow Connector 130"/>
              <p:cNvCxnSpPr/>
              <p:nvPr/>
            </p:nvCxnSpPr>
            <p:spPr>
              <a:xfrm flipV="1">
                <a:off x="10542685" y="2677326"/>
                <a:ext cx="0" cy="50451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Rectangle 131"/>
              <p:cNvSpPr/>
              <p:nvPr/>
            </p:nvSpPr>
            <p:spPr>
              <a:xfrm>
                <a:off x="10054924" y="4140321"/>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Erlings data forbedres over de næste dage.</a:t>
                </a:r>
              </a:p>
            </p:txBody>
          </p:sp>
          <p:sp>
            <p:nvSpPr>
              <p:cNvPr id="37" name="TextBox 14"/>
              <p:cNvSpPr txBox="1"/>
              <p:nvPr/>
            </p:nvSpPr>
            <p:spPr>
              <a:xfrm>
                <a:off x="5035715" y="5618814"/>
                <a:ext cx="2240634" cy="632354"/>
              </a:xfrm>
              <a:prstGeom prst="rect">
                <a:avLst/>
              </a:prstGeom>
              <a:noFill/>
            </p:spPr>
            <p:txBody>
              <a:bodyPr wrap="square" lIns="0" tIns="0" rIns="0" bIns="0"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Prædiktionsalgoritmen sammenligner data fra et stort antal KOL-patienter, og kan med 90 % nøjagtighed forudsige </a:t>
                </a:r>
                <a:r>
                  <a:rPr kumimoji="0" lang="da-DK" sz="95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exacerbation</a:t>
                </a: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 (akut forværring).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cs typeface="Arial"/>
                  <a:sym typeface="Arial"/>
                </a:endParaRPr>
              </a:p>
            </p:txBody>
          </p:sp>
          <p:sp>
            <p:nvSpPr>
              <p:cNvPr id="39" name="TextBox 133"/>
              <p:cNvSpPr txBox="1"/>
              <p:nvPr/>
            </p:nvSpPr>
            <p:spPr>
              <a:xfrm>
                <a:off x="7187640" y="2015099"/>
                <a:ext cx="1495761" cy="15975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000000"/>
                  </a:solidFill>
                  <a:effectLst/>
                  <a:uLnTx/>
                  <a:uFillTx/>
                  <a:latin typeface="Open Sans" panose="020B0606030504020204"/>
                  <a:cs typeface="Arial"/>
                  <a:sym typeface="Arial"/>
                </a:endParaRPr>
              </a:p>
            </p:txBody>
          </p:sp>
          <p:sp>
            <p:nvSpPr>
              <p:cNvPr id="41" name="Rectangle 31"/>
              <p:cNvSpPr/>
              <p:nvPr/>
            </p:nvSpPr>
            <p:spPr>
              <a:xfrm>
                <a:off x="10054924" y="3095805"/>
                <a:ext cx="937165" cy="937165"/>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Patientforløbets data gemmes i KOL.ai, som derved løbende forbedres.</a:t>
                </a:r>
              </a:p>
            </p:txBody>
          </p:sp>
        </p:grpSp>
        <p:sp>
          <p:nvSpPr>
            <p:cNvPr id="42" name="TextBox 135"/>
            <p:cNvSpPr txBox="1"/>
            <p:nvPr/>
          </p:nvSpPr>
          <p:spPr>
            <a:xfrm>
              <a:off x="9069634" y="5525049"/>
              <a:ext cx="2240634" cy="584775"/>
            </a:xfrm>
            <a:prstGeom prst="rect">
              <a:avLst/>
            </a:prstGeom>
            <a:noFill/>
          </p:spPr>
          <p:txBody>
            <a:bodyPr wrap="square" lIns="0" tIns="0" rIns="0" bIns="0"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De beslutter sammen, at Erling skal øge monitoreringen, og sygeplejersken regulerer Erlings medicin </a:t>
              </a:r>
              <a:r>
                <a:rPr kumimoji="0" lang="da-DK" sz="950" b="0" i="0" u="none" strike="noStrike" kern="1200" cap="none" spc="0" normalizeH="0" baseline="0" noProof="0" dirty="0" err="1">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ifht</a:t>
              </a: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 den nye situation..</a:t>
              </a:r>
            </a:p>
          </p:txBody>
        </p:sp>
      </p:grpSp>
      <p:pic>
        <p:nvPicPr>
          <p:cNvPr id="45" name="Billede 44"/>
          <p:cNvPicPr>
            <a:picLocks noChangeAspect="1"/>
          </p:cNvPicPr>
          <p:nvPr/>
        </p:nvPicPr>
        <p:blipFill>
          <a:blip r:embed="rId3"/>
          <a:stretch>
            <a:fillRect/>
          </a:stretch>
        </p:blipFill>
        <p:spPr>
          <a:xfrm>
            <a:off x="3759124" y="4032164"/>
            <a:ext cx="496536" cy="496536"/>
          </a:xfrm>
          <a:prstGeom prst="rect">
            <a:avLst/>
          </a:prstGeom>
        </p:spPr>
      </p:pic>
      <p:pic>
        <p:nvPicPr>
          <p:cNvPr id="49" name="Billede 48"/>
          <p:cNvPicPr>
            <a:picLocks noChangeAspect="1"/>
          </p:cNvPicPr>
          <p:nvPr/>
        </p:nvPicPr>
        <p:blipFill>
          <a:blip r:embed="rId4"/>
          <a:stretch>
            <a:fillRect/>
          </a:stretch>
        </p:blipFill>
        <p:spPr>
          <a:xfrm>
            <a:off x="9750117" y="4089995"/>
            <a:ext cx="439834" cy="439834"/>
          </a:xfrm>
          <a:prstGeom prst="rect">
            <a:avLst/>
          </a:prstGeom>
        </p:spPr>
      </p:pic>
      <p:pic>
        <p:nvPicPr>
          <p:cNvPr id="9" name="Grafik 8" descr="Måler">
            <a:extLst>
              <a:ext uri="{FF2B5EF4-FFF2-40B4-BE49-F238E27FC236}">
                <a16:creationId xmlns="" xmlns:a16="http://schemas.microsoft.com/office/drawing/2014/main" id="{30730A08-E0F5-47E3-8226-0FBB4977E8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774777" y="5537430"/>
            <a:ext cx="572266" cy="572266"/>
          </a:xfrm>
          <a:prstGeom prst="rect">
            <a:avLst/>
          </a:prstGeom>
        </p:spPr>
      </p:pic>
      <p:pic>
        <p:nvPicPr>
          <p:cNvPr id="11" name="Grafik 10" descr="Database">
            <a:extLst>
              <a:ext uri="{FF2B5EF4-FFF2-40B4-BE49-F238E27FC236}">
                <a16:creationId xmlns="" xmlns:a16="http://schemas.microsoft.com/office/drawing/2014/main" id="{4EB1B992-7850-4371-B182-0CBED9465A1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695885" y="2800316"/>
            <a:ext cx="570119" cy="570119"/>
          </a:xfrm>
          <a:prstGeom prst="rect">
            <a:avLst/>
          </a:prstGeom>
        </p:spPr>
      </p:pic>
      <p:pic>
        <p:nvPicPr>
          <p:cNvPr id="17" name="Grafik 16" descr="Advarsel">
            <a:extLst>
              <a:ext uri="{FF2B5EF4-FFF2-40B4-BE49-F238E27FC236}">
                <a16:creationId xmlns="" xmlns:a16="http://schemas.microsoft.com/office/drawing/2014/main" id="{C239FBA2-1FC5-4F8F-945B-44910B7572A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868422" y="2840914"/>
            <a:ext cx="488921" cy="488921"/>
          </a:xfrm>
          <a:prstGeom prst="rect">
            <a:avLst/>
          </a:prstGeom>
        </p:spPr>
      </p:pic>
      <p:sp>
        <p:nvSpPr>
          <p:cNvPr id="38" name="Rectangle 71"/>
          <p:cNvSpPr/>
          <p:nvPr/>
        </p:nvSpPr>
        <p:spPr>
          <a:xfrm>
            <a:off x="2093058" y="2543718"/>
            <a:ext cx="1132505" cy="1384994"/>
          </a:xfrm>
          <a:prstGeom prst="rect">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Regionen har gennem længere tid opsamlet data på KOL-patienter. Regionen er nysgerrig på, hvordan data kan anvendes til prædiktion og beslutningsstøtte.</a:t>
            </a:r>
          </a:p>
        </p:txBody>
      </p:sp>
      <p:sp>
        <p:nvSpPr>
          <p:cNvPr id="40" name="Block Arc 126"/>
          <p:cNvSpPr/>
          <p:nvPr/>
        </p:nvSpPr>
        <p:spPr>
          <a:xfrm>
            <a:off x="2136198" y="902325"/>
            <a:ext cx="3245852" cy="3104867"/>
          </a:xfrm>
          <a:prstGeom prst="blockArc">
            <a:avLst>
              <a:gd name="adj1" fmla="val 10800000"/>
              <a:gd name="adj2" fmla="val 0"/>
              <a:gd name="adj3" fmla="val 34860"/>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0" cap="none" spc="0" normalizeH="0" baseline="0" noProof="0" dirty="0" err="1">
              <a:ln>
                <a:noFill/>
              </a:ln>
              <a:solidFill>
                <a:prstClr val="black"/>
              </a:solidFill>
              <a:effectLst/>
              <a:uLnTx/>
              <a:uFillTx/>
              <a:latin typeface="Open Sans" panose="020B0606030504020204"/>
              <a:cs typeface="Arial"/>
              <a:sym typeface="Arial"/>
            </a:endParaRPr>
          </a:p>
        </p:txBody>
      </p:sp>
      <p:sp>
        <p:nvSpPr>
          <p:cNvPr id="3" name="Tekstfelt 2"/>
          <p:cNvSpPr txBox="1"/>
          <p:nvPr/>
        </p:nvSpPr>
        <p:spPr>
          <a:xfrm>
            <a:off x="2816952" y="1230206"/>
            <a:ext cx="1884344" cy="87716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dirty="0">
                <a:ln>
                  <a:noFill/>
                </a:ln>
                <a:solidFill>
                  <a:prstClr val="black"/>
                </a:solidFill>
                <a:effectLst/>
                <a:uLnTx/>
                <a:uFillTx/>
                <a:latin typeface="Open Sans" panose="020B0606030504020204"/>
                <a:cs typeface="Arial"/>
              </a:rPr>
              <a:t>Regionen samarbejder med AAU, som udvikler en prædiktionsalgoritme  baseret på Big Data.  Algoritmen bliver en del af driften i Overvågningscenter Vest.    </a:t>
            </a:r>
          </a:p>
        </p:txBody>
      </p:sp>
      <p:sp>
        <p:nvSpPr>
          <p:cNvPr id="4" name="Rektangel 3"/>
          <p:cNvSpPr/>
          <p:nvPr/>
        </p:nvSpPr>
        <p:spPr>
          <a:xfrm>
            <a:off x="6826839" y="1301242"/>
            <a:ext cx="2457450" cy="5309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dirty="0">
                <a:ln>
                  <a:noFill/>
                </a:ln>
                <a:solidFill>
                  <a:prstClr val="black">
                    <a:lumMod val="85000"/>
                    <a:lumOff val="15000"/>
                  </a:prstClr>
                </a:solidFill>
                <a:effectLst/>
                <a:uLnTx/>
                <a:uFillTx/>
                <a:latin typeface="Open Sans" panose="020B0606030504020204"/>
                <a:ea typeface="Open Sans" panose="020B0606030504020204" pitchFamily="34" charset="0"/>
                <a:cs typeface="Open Sans" panose="020B0606030504020204" pitchFamily="34" charset="0"/>
                <a:sym typeface="Arial"/>
              </a:rPr>
              <a:t>Monitoreringsansvarlig sygeplejerske modtager en notifikation på sin telefon om algoritmens udregning. </a:t>
            </a:r>
          </a:p>
        </p:txBody>
      </p:sp>
      <p:pic>
        <p:nvPicPr>
          <p:cNvPr id="5" name="Billed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0408" y="804231"/>
            <a:ext cx="1728421" cy="17952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Billede 5"/>
          <p:cNvPicPr>
            <a:picLocks noChangeAspect="1"/>
          </p:cNvPicPr>
          <p:nvPr/>
        </p:nvPicPr>
        <p:blipFill>
          <a:blip r:embed="rId12"/>
          <a:stretch>
            <a:fillRect/>
          </a:stretch>
        </p:blipFill>
        <p:spPr>
          <a:xfrm>
            <a:off x="7866044" y="707508"/>
            <a:ext cx="389633" cy="389633"/>
          </a:xfrm>
          <a:prstGeom prst="rect">
            <a:avLst/>
          </a:prstGeom>
        </p:spPr>
      </p:pic>
    </p:spTree>
    <p:extLst>
      <p:ext uri="{BB962C8B-B14F-4D97-AF65-F5344CB8AC3E}">
        <p14:creationId xmlns:p14="http://schemas.microsoft.com/office/powerpoint/2010/main" val="22408722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Ny Intelligent inddeling af geografien i Nordjylland</a:t>
            </a:r>
            <a:endParaRPr lang="da-DK" dirty="0"/>
          </a:p>
        </p:txBody>
      </p:sp>
      <p:pic>
        <p:nvPicPr>
          <p:cNvPr id="7" name="Pladsholder til indhold 6"/>
          <p:cNvPicPr>
            <a:picLocks noGrp="1" noChangeAspect="1"/>
          </p:cNvPicPr>
          <p:nvPr>
            <p:ph idx="1"/>
          </p:nvPr>
        </p:nvPicPr>
        <p:blipFill>
          <a:blip r:embed="rId3"/>
          <a:stretch>
            <a:fillRect/>
          </a:stretch>
        </p:blipFill>
        <p:spPr>
          <a:xfrm>
            <a:off x="765175" y="2259469"/>
            <a:ext cx="5148263" cy="3582074"/>
          </a:xfrm>
          <a:prstGeom prst="rect">
            <a:avLst/>
          </a:prstGeom>
        </p:spPr>
      </p:pic>
      <p:sp>
        <p:nvSpPr>
          <p:cNvPr id="6" name="Pladsholder til indhold 5"/>
          <p:cNvSpPr>
            <a:spLocks noGrp="1"/>
          </p:cNvSpPr>
          <p:nvPr>
            <p:ph sz="quarter" idx="13"/>
          </p:nvPr>
        </p:nvSpPr>
        <p:spPr/>
        <p:txBody>
          <a:bodyPr/>
          <a:lstStyle/>
          <a:p>
            <a:r>
              <a:rPr lang="da-DK" sz="1600" dirty="0" smtClean="0"/>
              <a:t>”Nabolag” </a:t>
            </a:r>
            <a:r>
              <a:rPr lang="da-DK" sz="1600" dirty="0"/>
              <a:t>med fælles </a:t>
            </a:r>
            <a:r>
              <a:rPr lang="da-DK" sz="1600" dirty="0" smtClean="0"/>
              <a:t>sociodemografiske karakteristika </a:t>
            </a:r>
            <a:r>
              <a:rPr lang="da-DK" sz="1600" dirty="0"/>
              <a:t>er ofte </a:t>
            </a:r>
            <a:r>
              <a:rPr lang="da-DK" sz="1600" dirty="0" smtClean="0"/>
              <a:t>forbundet og adskilt af </a:t>
            </a:r>
            <a:r>
              <a:rPr lang="da-DK" sz="1600" dirty="0"/>
              <a:t>fysiske </a:t>
            </a:r>
            <a:r>
              <a:rPr lang="da-DK" sz="1600" dirty="0" smtClean="0"/>
              <a:t>barrierer.</a:t>
            </a:r>
          </a:p>
          <a:p>
            <a:r>
              <a:rPr lang="da-DK" sz="1600" dirty="0" smtClean="0"/>
              <a:t>Ny inddeling af regionen anvender fysiske  barrierer som veje, vandløb, skov mv. som basis for danne mere ensartede geografiske områder.</a:t>
            </a:r>
          </a:p>
          <a:p>
            <a:r>
              <a:rPr lang="da-DK" sz="1600" dirty="0" smtClean="0"/>
              <a:t>En algoritme udviklet på AAU danner således ca. 1.200 områder i regionen </a:t>
            </a:r>
            <a:r>
              <a:rPr lang="da-DK" sz="1600" dirty="0"/>
              <a:t>med </a:t>
            </a:r>
            <a:r>
              <a:rPr lang="da-DK" sz="1600" dirty="0" smtClean="0"/>
              <a:t>en rimelig ensart sociodemografisk sammensætning og min. 100 indbyggere.</a:t>
            </a:r>
          </a:p>
          <a:p>
            <a:r>
              <a:rPr lang="da-DK" sz="1600" dirty="0" smtClean="0"/>
              <a:t>Inddelingen åbner for nye muligheder for analyser af ulighed i sundhed, og ny viden om befolkningssammensætningen i </a:t>
            </a:r>
            <a:r>
              <a:rPr lang="da-DK" sz="1600" dirty="0"/>
              <a:t>fx sundhedsklynger og lægedækningsområder </a:t>
            </a:r>
          </a:p>
        </p:txBody>
      </p:sp>
    </p:spTree>
    <p:extLst>
      <p:ext uri="{BB962C8B-B14F-4D97-AF65-F5344CB8AC3E}">
        <p14:creationId xmlns:p14="http://schemas.microsoft.com/office/powerpoint/2010/main" val="28922795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Visualisering og analyse i GIS  </a:t>
            </a:r>
            <a:endParaRPr lang="da-DK" dirty="0"/>
          </a:p>
        </p:txBody>
      </p:sp>
      <p:pic>
        <p:nvPicPr>
          <p:cNvPr id="7" name="Pladsholder til indhold 6"/>
          <p:cNvPicPr>
            <a:picLocks noGrp="1" noChangeAspect="1"/>
          </p:cNvPicPr>
          <p:nvPr>
            <p:ph idx="1"/>
          </p:nvPr>
        </p:nvPicPr>
        <p:blipFill>
          <a:blip r:embed="rId3"/>
          <a:stretch>
            <a:fillRect/>
          </a:stretch>
        </p:blipFill>
        <p:spPr>
          <a:xfrm>
            <a:off x="902296" y="1638300"/>
            <a:ext cx="4874021" cy="4824413"/>
          </a:xfrm>
          <a:prstGeom prst="rect">
            <a:avLst/>
          </a:prstGeom>
        </p:spPr>
      </p:pic>
      <p:sp>
        <p:nvSpPr>
          <p:cNvPr id="4" name="Pladsholder til indhold 3"/>
          <p:cNvSpPr>
            <a:spLocks noGrp="1"/>
          </p:cNvSpPr>
          <p:nvPr>
            <p:ph sz="quarter" idx="13"/>
          </p:nvPr>
        </p:nvSpPr>
        <p:spPr/>
        <p:txBody>
          <a:bodyPr/>
          <a:lstStyle/>
          <a:p>
            <a:pPr marL="0" indent="0">
              <a:buNone/>
            </a:pPr>
            <a:r>
              <a:rPr lang="da-DK" dirty="0" smtClean="0"/>
              <a:t>Geografiske informationssystemer (GIS) giver mulighed for: </a:t>
            </a:r>
          </a:p>
          <a:p>
            <a:pPr lvl="1"/>
            <a:r>
              <a:rPr lang="da-DK" dirty="0" smtClean="0"/>
              <a:t>Visualisering af områder, </a:t>
            </a:r>
            <a:r>
              <a:rPr lang="da-DK" dirty="0" err="1" smtClean="0"/>
              <a:t>evt</a:t>
            </a:r>
            <a:r>
              <a:rPr lang="da-DK" dirty="0" smtClean="0"/>
              <a:t> - ud fra egne kriterier. - fx lægedækningsområder eller sundhedsklynger.</a:t>
            </a:r>
          </a:p>
          <a:p>
            <a:pPr lvl="1"/>
            <a:r>
              <a:rPr lang="da-DK" dirty="0" smtClean="0"/>
              <a:t>Visualisering af sundhedsdata på udvalgte geografiske områder.</a:t>
            </a:r>
          </a:p>
          <a:p>
            <a:pPr lvl="1"/>
            <a:r>
              <a:rPr lang="da-DK" dirty="0" smtClean="0"/>
              <a:t>Analyser med udgangspunkt i geografien – eksempelvis andel borgere i et lægedækningsområde, som bor inden for 15 km af centeret (kortet til højre. </a:t>
            </a:r>
          </a:p>
          <a:p>
            <a:endParaRPr lang="da-DK" dirty="0"/>
          </a:p>
        </p:txBody>
      </p:sp>
    </p:spTree>
    <p:extLst>
      <p:ext uri="{BB962C8B-B14F-4D97-AF65-F5344CB8AC3E}">
        <p14:creationId xmlns:p14="http://schemas.microsoft.com/office/powerpoint/2010/main" val="599496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843667" y="180089"/>
            <a:ext cx="7781344" cy="1001762"/>
          </a:xfrm>
        </p:spPr>
        <p:txBody>
          <a:bodyPr/>
          <a:lstStyle/>
          <a:p>
            <a:r>
              <a:rPr lang="da-DK" dirty="0" smtClean="0"/>
              <a:t/>
            </a:r>
            <a:br>
              <a:rPr lang="da-DK" dirty="0" smtClean="0"/>
            </a:br>
            <a:endParaRPr lang="da-DK" dirty="0"/>
          </a:p>
        </p:txBody>
      </p:sp>
      <p:sp>
        <p:nvSpPr>
          <p:cNvPr id="8" name="Titel 4"/>
          <p:cNvSpPr txBox="1">
            <a:spLocks/>
          </p:cNvSpPr>
          <p:nvPr/>
        </p:nvSpPr>
        <p:spPr>
          <a:xfrm>
            <a:off x="1155032" y="433136"/>
            <a:ext cx="10949754" cy="80234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endParaRPr lang="da-DK" dirty="0" smtClean="0"/>
          </a:p>
          <a:p>
            <a:endParaRPr lang="da-DK" dirty="0" smtClean="0"/>
          </a:p>
          <a:p>
            <a:endParaRPr lang="da-DK" dirty="0"/>
          </a:p>
          <a:p>
            <a:r>
              <a:rPr lang="da-DK" dirty="0" smtClean="0"/>
              <a:t>Somatiske indlæggelser</a:t>
            </a:r>
            <a:br>
              <a:rPr lang="da-DK" dirty="0" smtClean="0"/>
            </a:br>
            <a:endParaRPr lang="da-DK" dirty="0"/>
          </a:p>
        </p:txBody>
      </p:sp>
      <p:pic>
        <p:nvPicPr>
          <p:cNvPr id="3" name="Billede 2"/>
          <p:cNvPicPr>
            <a:picLocks noChangeAspect="1"/>
          </p:cNvPicPr>
          <p:nvPr/>
        </p:nvPicPr>
        <p:blipFill>
          <a:blip r:embed="rId3"/>
          <a:stretch>
            <a:fillRect/>
          </a:stretch>
        </p:blipFill>
        <p:spPr>
          <a:xfrm>
            <a:off x="4787067" y="1327307"/>
            <a:ext cx="7317719" cy="5293432"/>
          </a:xfrm>
          <a:prstGeom prst="rect">
            <a:avLst/>
          </a:prstGeom>
        </p:spPr>
      </p:pic>
      <p:sp>
        <p:nvSpPr>
          <p:cNvPr id="2" name="Rektangel 1"/>
          <p:cNvSpPr/>
          <p:nvPr/>
        </p:nvSpPr>
        <p:spPr>
          <a:xfrm>
            <a:off x="4323442" y="1225414"/>
            <a:ext cx="2647950" cy="203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10" name="Tekstfelt 9"/>
          <p:cNvSpPr txBox="1"/>
          <p:nvPr/>
        </p:nvSpPr>
        <p:spPr>
          <a:xfrm>
            <a:off x="902494" y="1477911"/>
            <a:ext cx="3026411" cy="1231106"/>
          </a:xfrm>
          <a:prstGeom prst="rect">
            <a:avLst/>
          </a:prstGeom>
          <a:solidFill>
            <a:schemeClr val="bg1"/>
          </a:solidFill>
        </p:spPr>
        <p:txBody>
          <a:bodyPr wrap="square" lIns="0" tIns="0" rIns="0" bIns="0" rtlCol="0">
            <a:spAutoFit/>
          </a:bodyPr>
          <a:lstStyle/>
          <a:p>
            <a:pPr marL="342900" indent="-342900">
              <a:buFont typeface="Arial" panose="020B0604020202020204" pitchFamily="34" charset="0"/>
              <a:buChar char="•"/>
            </a:pPr>
            <a:r>
              <a:rPr lang="da-DK" sz="2000" b="1" dirty="0" smtClean="0">
                <a:solidFill>
                  <a:schemeClr val="tx1">
                    <a:lumMod val="75000"/>
                    <a:lumOff val="25000"/>
                  </a:schemeClr>
                </a:solidFill>
                <a:latin typeface="Calibri" panose="020F0502020204030204" pitchFamily="34" charset="0"/>
              </a:rPr>
              <a:t>Andelen </a:t>
            </a:r>
            <a:r>
              <a:rPr lang="da-DK" sz="2000" b="1" dirty="0">
                <a:solidFill>
                  <a:schemeClr val="tx1">
                    <a:lumMod val="75000"/>
                    <a:lumOff val="25000"/>
                  </a:schemeClr>
                </a:solidFill>
                <a:latin typeface="Calibri" panose="020F0502020204030204" pitchFamily="34" charset="0"/>
              </a:rPr>
              <a:t>af </a:t>
            </a:r>
            <a:r>
              <a:rPr lang="da-DK" sz="2000" b="1" dirty="0">
                <a:solidFill>
                  <a:schemeClr val="tx1">
                    <a:lumMod val="65000"/>
                    <a:lumOff val="35000"/>
                  </a:schemeClr>
                </a:solidFill>
                <a:latin typeface="Calibri" panose="020F0502020204030204" pitchFamily="34" charset="0"/>
              </a:rPr>
              <a:t>indbyggerne </a:t>
            </a:r>
            <a:r>
              <a:rPr lang="da-DK" sz="2000" b="1" dirty="0" smtClean="0">
                <a:solidFill>
                  <a:schemeClr val="tx1">
                    <a:lumMod val="65000"/>
                    <a:lumOff val="35000"/>
                  </a:schemeClr>
                </a:solidFill>
                <a:latin typeface="Calibri" panose="020F0502020204030204" pitchFamily="34" charset="0"/>
              </a:rPr>
              <a:t>som </a:t>
            </a:r>
            <a:r>
              <a:rPr lang="da-DK" sz="2000" b="1" dirty="0">
                <a:solidFill>
                  <a:schemeClr val="tx1">
                    <a:lumMod val="65000"/>
                    <a:lumOff val="35000"/>
                  </a:schemeClr>
                </a:solidFill>
                <a:latin typeface="Calibri" panose="020F0502020204030204" pitchFamily="34" charset="0"/>
              </a:rPr>
              <a:t>har haft en somatisk indlæggelse i 2016. Procent</a:t>
            </a:r>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16353696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39528" y="328039"/>
            <a:ext cx="10821587" cy="1001762"/>
          </a:xfrm>
        </p:spPr>
        <p:txBody>
          <a:bodyPr/>
          <a:lstStyle/>
          <a:p>
            <a:r>
              <a:rPr lang="da-DK" dirty="0" smtClean="0"/>
              <a:t>Diabetes</a:t>
            </a:r>
            <a:br>
              <a:rPr lang="da-DK" dirty="0" smtClean="0"/>
            </a:br>
            <a:r>
              <a:rPr lang="da-DK" dirty="0"/>
              <a:t/>
            </a:r>
            <a:br>
              <a:rPr lang="da-DK" dirty="0"/>
            </a:br>
            <a:endParaRPr lang="da-DK" dirty="0"/>
          </a:p>
        </p:txBody>
      </p:sp>
      <p:pic>
        <p:nvPicPr>
          <p:cNvPr id="2" name="Billede 1"/>
          <p:cNvPicPr>
            <a:picLocks noChangeAspect="1"/>
          </p:cNvPicPr>
          <p:nvPr/>
        </p:nvPicPr>
        <p:blipFill>
          <a:blip r:embed="rId3"/>
          <a:stretch>
            <a:fillRect/>
          </a:stretch>
        </p:blipFill>
        <p:spPr>
          <a:xfrm>
            <a:off x="4656047" y="1329801"/>
            <a:ext cx="7205068" cy="5359954"/>
          </a:xfrm>
          <a:prstGeom prst="rect">
            <a:avLst/>
          </a:prstGeom>
        </p:spPr>
      </p:pic>
      <p:sp>
        <p:nvSpPr>
          <p:cNvPr id="6" name="Tekstfelt 5"/>
          <p:cNvSpPr txBox="1"/>
          <p:nvPr/>
        </p:nvSpPr>
        <p:spPr>
          <a:xfrm>
            <a:off x="902494" y="1477911"/>
            <a:ext cx="3006315" cy="2462213"/>
          </a:xfrm>
          <a:prstGeom prst="rect">
            <a:avLst/>
          </a:prstGeom>
          <a:solidFill>
            <a:schemeClr val="bg1"/>
          </a:solidFill>
        </p:spPr>
        <p:txBody>
          <a:bodyPr wrap="square" lIns="0" tIns="0" rIns="0" bIns="0" rtlCol="0">
            <a:spAutoFit/>
          </a:bodyPr>
          <a:lstStyle/>
          <a:p>
            <a:pPr marL="342900" indent="-342900">
              <a:buFont typeface="Arial" panose="020B0604020202020204" pitchFamily="34" charset="0"/>
              <a:buChar char="•"/>
            </a:pPr>
            <a:r>
              <a:rPr lang="da-DK" sz="2000" b="1" dirty="0" smtClean="0">
                <a:solidFill>
                  <a:schemeClr val="tx1">
                    <a:lumMod val="75000"/>
                    <a:lumOff val="25000"/>
                  </a:schemeClr>
                </a:solidFill>
                <a:latin typeface="Calibri" panose="020F0502020204030204" pitchFamily="34" charset="0"/>
              </a:rPr>
              <a:t>Andelen </a:t>
            </a:r>
            <a:r>
              <a:rPr lang="da-DK" sz="2000" b="1" dirty="0">
                <a:solidFill>
                  <a:schemeClr val="tx1">
                    <a:lumMod val="75000"/>
                    <a:lumOff val="25000"/>
                  </a:schemeClr>
                </a:solidFill>
                <a:latin typeface="Calibri" panose="020F0502020204030204" pitchFamily="34" charset="0"/>
              </a:rPr>
              <a:t>af </a:t>
            </a:r>
            <a:r>
              <a:rPr lang="da-DK" sz="2000" b="1" dirty="0" smtClean="0">
                <a:solidFill>
                  <a:schemeClr val="tx1">
                    <a:lumMod val="75000"/>
                    <a:lumOff val="25000"/>
                  </a:schemeClr>
                </a:solidFill>
                <a:latin typeface="Calibri" panose="020F0502020204030204" pitchFamily="34" charset="0"/>
              </a:rPr>
              <a:t>befolkningen, </a:t>
            </a:r>
            <a:r>
              <a:rPr lang="da-DK" sz="2000" b="1" dirty="0">
                <a:solidFill>
                  <a:schemeClr val="tx1">
                    <a:lumMod val="75000"/>
                    <a:lumOff val="25000"/>
                  </a:schemeClr>
                </a:solidFill>
                <a:latin typeface="Calibri" panose="020F0502020204030204" pitchFamily="34" charset="0"/>
              </a:rPr>
              <a:t>som i 2016 enten har haft en kontakt i den regionale del af sundhedsvæsenet med diagnosen diabetes, eller har udløst en recept på diabetesmedicin. </a:t>
            </a:r>
          </a:p>
        </p:txBody>
      </p:sp>
      <p:sp>
        <p:nvSpPr>
          <p:cNvPr id="3" name="Pladsholder til sidefod 2"/>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2524690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16225" y="454725"/>
            <a:ext cx="11211168" cy="1001762"/>
          </a:xfrm>
        </p:spPr>
        <p:txBody>
          <a:bodyPr/>
          <a:lstStyle/>
          <a:p>
            <a:r>
              <a:rPr lang="da-DK" dirty="0" smtClean="0"/>
              <a:t>KOL og ASTMA</a:t>
            </a:r>
            <a:br>
              <a:rPr lang="da-DK" dirty="0" smtClean="0"/>
            </a:br>
            <a:r>
              <a:rPr lang="da-DK" dirty="0"/>
              <a:t/>
            </a:r>
            <a:br>
              <a:rPr lang="da-DK" dirty="0"/>
            </a:br>
            <a:endParaRPr lang="da-DK" dirty="0"/>
          </a:p>
        </p:txBody>
      </p:sp>
      <p:pic>
        <p:nvPicPr>
          <p:cNvPr id="2" name="Billede 1"/>
          <p:cNvPicPr>
            <a:picLocks noChangeAspect="1"/>
          </p:cNvPicPr>
          <p:nvPr/>
        </p:nvPicPr>
        <p:blipFill>
          <a:blip r:embed="rId3"/>
          <a:stretch>
            <a:fillRect/>
          </a:stretch>
        </p:blipFill>
        <p:spPr>
          <a:xfrm>
            <a:off x="4611758" y="1358109"/>
            <a:ext cx="7401045" cy="5407204"/>
          </a:xfrm>
          <a:prstGeom prst="rect">
            <a:avLst/>
          </a:prstGeom>
          <a:ln>
            <a:noFill/>
          </a:ln>
        </p:spPr>
      </p:pic>
      <p:sp>
        <p:nvSpPr>
          <p:cNvPr id="9" name="Tekstfelt 8"/>
          <p:cNvSpPr txBox="1"/>
          <p:nvPr/>
        </p:nvSpPr>
        <p:spPr>
          <a:xfrm>
            <a:off x="902494" y="1477911"/>
            <a:ext cx="3006315" cy="2769989"/>
          </a:xfrm>
          <a:prstGeom prst="rect">
            <a:avLst/>
          </a:prstGeom>
          <a:solidFill>
            <a:schemeClr val="bg1"/>
          </a:solidFill>
        </p:spPr>
        <p:txBody>
          <a:bodyPr wrap="square" lIns="0" tIns="0" rIns="0" bIns="0" rtlCol="0">
            <a:spAutoFit/>
          </a:bodyPr>
          <a:lstStyle/>
          <a:p>
            <a:pPr marL="342900" indent="-342900">
              <a:buFont typeface="Arial" panose="020B0604020202020204" pitchFamily="34" charset="0"/>
              <a:buChar char="•"/>
            </a:pPr>
            <a:r>
              <a:rPr lang="da-DK" sz="2000" b="1" dirty="0" smtClean="0">
                <a:solidFill>
                  <a:schemeClr val="tx1">
                    <a:lumMod val="75000"/>
                    <a:lumOff val="25000"/>
                  </a:schemeClr>
                </a:solidFill>
                <a:latin typeface="Calibri" panose="020F0502020204030204" pitchFamily="34" charset="0"/>
              </a:rPr>
              <a:t>Andelen </a:t>
            </a:r>
            <a:r>
              <a:rPr lang="da-DK" sz="2000" b="1" dirty="0">
                <a:solidFill>
                  <a:schemeClr val="tx1">
                    <a:lumMod val="75000"/>
                    <a:lumOff val="25000"/>
                  </a:schemeClr>
                </a:solidFill>
                <a:latin typeface="Calibri" panose="020F0502020204030204" pitchFamily="34" charset="0"/>
              </a:rPr>
              <a:t>af </a:t>
            </a:r>
            <a:r>
              <a:rPr lang="da-DK" sz="2000" b="1" dirty="0" smtClean="0">
                <a:solidFill>
                  <a:schemeClr val="tx1">
                    <a:lumMod val="75000"/>
                    <a:lumOff val="25000"/>
                  </a:schemeClr>
                </a:solidFill>
                <a:latin typeface="Calibri" panose="020F0502020204030204" pitchFamily="34" charset="0"/>
              </a:rPr>
              <a:t>befolkningen, </a:t>
            </a:r>
            <a:r>
              <a:rPr lang="da-DK" sz="2000" b="1" dirty="0">
                <a:solidFill>
                  <a:schemeClr val="tx1">
                    <a:lumMod val="75000"/>
                    <a:lumOff val="25000"/>
                  </a:schemeClr>
                </a:solidFill>
                <a:latin typeface="Calibri" panose="020F0502020204030204" pitchFamily="34" charset="0"/>
              </a:rPr>
              <a:t>som i 2016 enten har haft en kontakt i den regionale del af sundhedsvæsenet med diagnoserne KOL eller astma, eller har udløst en recept på KOL-/astmamedicin. </a:t>
            </a:r>
          </a:p>
        </p:txBody>
      </p:sp>
      <p:sp>
        <p:nvSpPr>
          <p:cNvPr id="3" name="Pladsholder til sidefod 2"/>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1548620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73308" y="431708"/>
            <a:ext cx="7781344" cy="1001762"/>
          </a:xfrm>
        </p:spPr>
        <p:txBody>
          <a:bodyPr/>
          <a:lstStyle/>
          <a:p>
            <a:r>
              <a:rPr lang="da-DK" dirty="0" smtClean="0"/>
              <a:t/>
            </a:r>
            <a:br>
              <a:rPr lang="da-DK" dirty="0" smtClean="0"/>
            </a:br>
            <a:endParaRPr lang="da-DK" dirty="0"/>
          </a:p>
        </p:txBody>
      </p:sp>
      <p:sp>
        <p:nvSpPr>
          <p:cNvPr id="8" name="Titel 4"/>
          <p:cNvSpPr txBox="1">
            <a:spLocks/>
          </p:cNvSpPr>
          <p:nvPr/>
        </p:nvSpPr>
        <p:spPr>
          <a:xfrm>
            <a:off x="966651" y="307617"/>
            <a:ext cx="11041853" cy="100176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r>
              <a:rPr lang="da-DK" dirty="0" smtClean="0"/>
              <a:t>Psykiatriske lidelser</a:t>
            </a:r>
            <a:br>
              <a:rPr lang="da-DK" dirty="0" smtClean="0"/>
            </a:br>
            <a:endParaRPr lang="da-DK" dirty="0"/>
          </a:p>
        </p:txBody>
      </p:sp>
      <p:pic>
        <p:nvPicPr>
          <p:cNvPr id="3" name="Billede 2"/>
          <p:cNvPicPr>
            <a:picLocks noChangeAspect="1"/>
          </p:cNvPicPr>
          <p:nvPr/>
        </p:nvPicPr>
        <p:blipFill>
          <a:blip r:embed="rId3"/>
          <a:stretch>
            <a:fillRect/>
          </a:stretch>
        </p:blipFill>
        <p:spPr>
          <a:xfrm>
            <a:off x="4688620" y="1309379"/>
            <a:ext cx="7319884" cy="5451005"/>
          </a:xfrm>
          <a:prstGeom prst="rect">
            <a:avLst/>
          </a:prstGeom>
        </p:spPr>
      </p:pic>
      <p:sp>
        <p:nvSpPr>
          <p:cNvPr id="10" name="Tekstfelt 9"/>
          <p:cNvSpPr txBox="1"/>
          <p:nvPr/>
        </p:nvSpPr>
        <p:spPr>
          <a:xfrm>
            <a:off x="902494" y="1477911"/>
            <a:ext cx="3006315" cy="1538883"/>
          </a:xfrm>
          <a:prstGeom prst="rect">
            <a:avLst/>
          </a:prstGeom>
          <a:solidFill>
            <a:schemeClr val="bg1"/>
          </a:solidFill>
        </p:spPr>
        <p:txBody>
          <a:bodyPr wrap="square" lIns="0" tIns="0" rIns="0" bIns="0" rtlCol="0">
            <a:spAutoFit/>
          </a:bodyPr>
          <a:lstStyle/>
          <a:p>
            <a:pPr marL="342900" indent="-342900">
              <a:buFont typeface="Arial" panose="020B0604020202020204" pitchFamily="34" charset="0"/>
              <a:buChar char="•"/>
            </a:pPr>
            <a:r>
              <a:rPr lang="da-DK" sz="2000" b="1" dirty="0" smtClean="0">
                <a:solidFill>
                  <a:schemeClr val="tx1">
                    <a:lumMod val="75000"/>
                    <a:lumOff val="25000"/>
                  </a:schemeClr>
                </a:solidFill>
                <a:latin typeface="Calibri" panose="020F0502020204030204" pitchFamily="34" charset="0"/>
              </a:rPr>
              <a:t>Andelen </a:t>
            </a:r>
            <a:r>
              <a:rPr lang="da-DK" sz="2000" b="1" dirty="0">
                <a:solidFill>
                  <a:schemeClr val="tx1">
                    <a:lumMod val="75000"/>
                    <a:lumOff val="25000"/>
                  </a:schemeClr>
                </a:solidFill>
                <a:latin typeface="Calibri" panose="020F0502020204030204" pitchFamily="34" charset="0"/>
              </a:rPr>
              <a:t>af </a:t>
            </a:r>
            <a:r>
              <a:rPr lang="da-DK" sz="2000" b="1" dirty="0" smtClean="0">
                <a:solidFill>
                  <a:schemeClr val="tx1">
                    <a:lumMod val="75000"/>
                    <a:lumOff val="25000"/>
                  </a:schemeClr>
                </a:solidFill>
                <a:latin typeface="Calibri" panose="020F0502020204030204" pitchFamily="34" charset="0"/>
              </a:rPr>
              <a:t>befolkningen, </a:t>
            </a:r>
            <a:r>
              <a:rPr lang="da-DK" sz="2000" b="1" dirty="0">
                <a:solidFill>
                  <a:schemeClr val="tx1">
                    <a:lumMod val="75000"/>
                    <a:lumOff val="25000"/>
                  </a:schemeClr>
                </a:solidFill>
                <a:latin typeface="Calibri" panose="020F0502020204030204" pitchFamily="34" charset="0"/>
              </a:rPr>
              <a:t>som i 2016 har haft en </a:t>
            </a:r>
            <a:r>
              <a:rPr lang="da-DK" sz="2000" b="1" dirty="0" smtClean="0">
                <a:solidFill>
                  <a:schemeClr val="tx1">
                    <a:lumMod val="75000"/>
                    <a:lumOff val="25000"/>
                  </a:schemeClr>
                </a:solidFill>
                <a:latin typeface="Calibri" panose="020F0502020204030204" pitchFamily="34" charset="0"/>
              </a:rPr>
              <a:t>lidelse, </a:t>
            </a:r>
            <a:r>
              <a:rPr lang="da-DK" sz="2000" b="1" dirty="0">
                <a:solidFill>
                  <a:schemeClr val="tx1">
                    <a:lumMod val="75000"/>
                    <a:lumOff val="25000"/>
                  </a:schemeClr>
                </a:solidFill>
                <a:latin typeface="Calibri" panose="020F0502020204030204" pitchFamily="34" charset="0"/>
              </a:rPr>
              <a:t>som har udløst en recept på psykofarmaka. </a:t>
            </a:r>
          </a:p>
        </p:txBody>
      </p:sp>
      <p:sp>
        <p:nvSpPr>
          <p:cNvPr id="2" name="Pladsholder til sidefod 1"/>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9726965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solidFill>
                  <a:schemeClr val="tx1"/>
                </a:solidFill>
              </a:rPr>
              <a:t>digitale patientkontakter</a:t>
            </a:r>
            <a:br>
              <a:rPr lang="da-DK" dirty="0">
                <a:solidFill>
                  <a:schemeClr val="tx1"/>
                </a:solidFill>
              </a:rPr>
            </a:br>
            <a:r>
              <a:rPr lang="da-DK" sz="2000" dirty="0">
                <a:solidFill>
                  <a:schemeClr val="tx1"/>
                </a:solidFill>
              </a:rPr>
              <a:t/>
            </a:r>
            <a:br>
              <a:rPr lang="da-DK" sz="2000" dirty="0">
                <a:solidFill>
                  <a:schemeClr val="tx1"/>
                </a:solidFill>
              </a:rPr>
            </a:br>
            <a:endParaRPr lang="da-DK" sz="1800" dirty="0">
              <a:solidFill>
                <a:schemeClr val="tx1"/>
              </a:solidFill>
            </a:endParaRPr>
          </a:p>
        </p:txBody>
      </p:sp>
      <p:pic>
        <p:nvPicPr>
          <p:cNvPr id="4" name="Pladsholder til indhold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1870" y="4225255"/>
            <a:ext cx="2975956" cy="2015836"/>
          </a:xfrm>
          <a:prstGeom prst="rect">
            <a:avLst/>
          </a:prstGeom>
          <a:ln>
            <a:noFill/>
          </a:ln>
          <a:effectLst>
            <a:outerShdw blurRad="190500" algn="tl" rotWithShape="0">
              <a:srgbClr val="000000">
                <a:alpha val="70000"/>
              </a:srgbClr>
            </a:outerShdw>
            <a:softEdge rad="101600"/>
          </a:effectLst>
        </p:spPr>
      </p:pic>
      <p:pic>
        <p:nvPicPr>
          <p:cNvPr id="5" name="Billede 4"/>
          <p:cNvPicPr>
            <a:picLocks noChangeAspect="1"/>
          </p:cNvPicPr>
          <p:nvPr/>
        </p:nvPicPr>
        <p:blipFill>
          <a:blip r:embed="rId4"/>
          <a:stretch>
            <a:fillRect/>
          </a:stretch>
        </p:blipFill>
        <p:spPr>
          <a:xfrm>
            <a:off x="1418374" y="3921813"/>
            <a:ext cx="1449186" cy="2195257"/>
          </a:xfrm>
          <a:prstGeom prst="rect">
            <a:avLst/>
          </a:prstGeom>
          <a:ln>
            <a:noFill/>
          </a:ln>
          <a:effectLst>
            <a:glow>
              <a:schemeClr val="bg1"/>
            </a:glow>
            <a:outerShdw blurRad="190500" algn="tl" rotWithShape="0">
              <a:srgbClr val="000000">
                <a:alpha val="70000"/>
              </a:srgbClr>
            </a:outerShdw>
            <a:softEdge rad="50800"/>
          </a:effectLst>
        </p:spPr>
      </p:pic>
      <p:sp>
        <p:nvSpPr>
          <p:cNvPr id="8" name="Tekstfelt 7"/>
          <p:cNvSpPr txBox="1"/>
          <p:nvPr/>
        </p:nvSpPr>
        <p:spPr>
          <a:xfrm>
            <a:off x="8174835" y="3779350"/>
            <a:ext cx="2877391" cy="284927"/>
          </a:xfrm>
          <a:prstGeom prst="rect">
            <a:avLst/>
          </a:prstGeom>
          <a:noFill/>
        </p:spPr>
        <p:txBody>
          <a:bodyPr wrap="square" lIns="0" tIns="0" rIns="0" bIns="0" rtlCol="0">
            <a:spAutoFit/>
          </a:bodyPr>
          <a:lstStyle/>
          <a:p>
            <a:pPr algn="ctr">
              <a:defRPr/>
            </a:pPr>
            <a:r>
              <a:rPr lang="da-DK" dirty="0">
                <a:solidFill>
                  <a:prstClr val="black"/>
                </a:solidFill>
                <a:latin typeface="Tw Cen MT" panose="020B0602020104020603"/>
              </a:rPr>
              <a:t>Videoambulatorium </a:t>
            </a:r>
          </a:p>
        </p:txBody>
      </p:sp>
      <p:sp>
        <p:nvSpPr>
          <p:cNvPr id="10" name="Tekstfelt 9"/>
          <p:cNvSpPr txBox="1"/>
          <p:nvPr/>
        </p:nvSpPr>
        <p:spPr>
          <a:xfrm>
            <a:off x="2629158" y="3740283"/>
            <a:ext cx="2877391" cy="284927"/>
          </a:xfrm>
          <a:prstGeom prst="rect">
            <a:avLst/>
          </a:prstGeom>
          <a:noFill/>
        </p:spPr>
        <p:txBody>
          <a:bodyPr wrap="square" lIns="0" tIns="0" rIns="0" bIns="0" rtlCol="0">
            <a:spAutoFit/>
          </a:bodyPr>
          <a:lstStyle/>
          <a:p>
            <a:pPr algn="ctr">
              <a:defRPr/>
            </a:pPr>
            <a:r>
              <a:rPr lang="da-DK" dirty="0">
                <a:solidFill>
                  <a:prstClr val="black"/>
                </a:solidFill>
                <a:latin typeface="Tw Cen MT" panose="020B0602020104020603"/>
              </a:rPr>
              <a:t>Hjemmemonitorering </a:t>
            </a:r>
          </a:p>
        </p:txBody>
      </p:sp>
      <p:sp>
        <p:nvSpPr>
          <p:cNvPr id="11" name="Tekstfelt 10"/>
          <p:cNvSpPr txBox="1"/>
          <p:nvPr/>
        </p:nvSpPr>
        <p:spPr>
          <a:xfrm>
            <a:off x="5019624" y="4086756"/>
            <a:ext cx="2877391" cy="276999"/>
          </a:xfrm>
          <a:prstGeom prst="rect">
            <a:avLst/>
          </a:prstGeom>
          <a:noFill/>
        </p:spPr>
        <p:txBody>
          <a:bodyPr wrap="square" lIns="0" tIns="0" rIns="0" bIns="0" rtlCol="0">
            <a:spAutoFit/>
          </a:bodyPr>
          <a:lstStyle/>
          <a:p>
            <a:pPr algn="ctr">
              <a:defRPr/>
            </a:pPr>
            <a:r>
              <a:rPr lang="da-DK" dirty="0">
                <a:solidFill>
                  <a:prstClr val="black"/>
                </a:solidFill>
                <a:latin typeface="Tw Cen MT" panose="020B0602020104020603"/>
              </a:rPr>
              <a:t>Videosamtale - Borger app </a:t>
            </a:r>
          </a:p>
        </p:txBody>
      </p:sp>
      <p:pic>
        <p:nvPicPr>
          <p:cNvPr id="14" name="Billede 13"/>
          <p:cNvPicPr>
            <a:picLocks noChangeAspect="1"/>
          </p:cNvPicPr>
          <p:nvPr/>
        </p:nvPicPr>
        <p:blipFill>
          <a:blip r:embed="rId5"/>
          <a:stretch>
            <a:fillRect/>
          </a:stretch>
        </p:blipFill>
        <p:spPr>
          <a:xfrm>
            <a:off x="5093434" y="4428436"/>
            <a:ext cx="3041085" cy="1749870"/>
          </a:xfrm>
          <a:prstGeom prst="rect">
            <a:avLst/>
          </a:prstGeom>
          <a:ln>
            <a:noFill/>
          </a:ln>
          <a:effectLst>
            <a:outerShdw blurRad="190500" algn="tl" rotWithShape="0">
              <a:srgbClr val="000000">
                <a:alpha val="70000"/>
              </a:srgbClr>
            </a:outerShdw>
            <a:softEdge rad="101600"/>
          </a:effectLst>
        </p:spPr>
      </p:pic>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6744" y="4136007"/>
            <a:ext cx="1542221" cy="2056295"/>
          </a:xfrm>
          <a:prstGeom prst="rect">
            <a:avLst/>
          </a:prstGeom>
          <a:effectLst>
            <a:softEdge rad="38100"/>
          </a:effectLst>
        </p:spPr>
      </p:pic>
      <p:sp>
        <p:nvSpPr>
          <p:cNvPr id="6" name="Tekstfelt 5"/>
          <p:cNvSpPr txBox="1"/>
          <p:nvPr/>
        </p:nvSpPr>
        <p:spPr>
          <a:xfrm>
            <a:off x="1783664" y="3552482"/>
            <a:ext cx="593431" cy="369332"/>
          </a:xfrm>
          <a:prstGeom prst="rect">
            <a:avLst/>
          </a:prstGeom>
          <a:noFill/>
        </p:spPr>
        <p:txBody>
          <a:bodyPr wrap="none" rtlCol="0">
            <a:spAutoFit/>
          </a:bodyPr>
          <a:lstStyle/>
          <a:p>
            <a:pPr algn="ctr">
              <a:defRPr/>
            </a:pPr>
            <a:r>
              <a:rPr lang="da-DK" dirty="0">
                <a:solidFill>
                  <a:prstClr val="black"/>
                </a:solidFill>
                <a:latin typeface="Tw Cen MT" panose="020B0602020104020603"/>
              </a:rPr>
              <a:t>PRO</a:t>
            </a:r>
          </a:p>
        </p:txBody>
      </p:sp>
      <p:pic>
        <p:nvPicPr>
          <p:cNvPr id="12" name="Billed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9693" y="1098251"/>
            <a:ext cx="3036026" cy="763750"/>
          </a:xfrm>
          <a:prstGeom prst="rect">
            <a:avLst/>
          </a:prstGeom>
        </p:spPr>
      </p:pic>
      <p:pic>
        <p:nvPicPr>
          <p:cNvPr id="7" name="Billede 6"/>
          <p:cNvPicPr>
            <a:picLocks noChangeAspect="1"/>
          </p:cNvPicPr>
          <p:nvPr/>
        </p:nvPicPr>
        <p:blipFill>
          <a:blip r:embed="rId8"/>
          <a:stretch>
            <a:fillRect/>
          </a:stretch>
        </p:blipFill>
        <p:spPr>
          <a:xfrm>
            <a:off x="8348558" y="1877435"/>
            <a:ext cx="3058295" cy="769352"/>
          </a:xfrm>
          <a:prstGeom prst="rect">
            <a:avLst/>
          </a:prstGeom>
        </p:spPr>
      </p:pic>
      <p:sp>
        <p:nvSpPr>
          <p:cNvPr id="13" name="Tekstfelt 12"/>
          <p:cNvSpPr txBox="1"/>
          <p:nvPr/>
        </p:nvSpPr>
        <p:spPr>
          <a:xfrm>
            <a:off x="307299" y="2205239"/>
            <a:ext cx="1111075" cy="805941"/>
          </a:xfrm>
          <a:prstGeom prst="rect">
            <a:avLst/>
          </a:prstGeom>
          <a:noFill/>
        </p:spPr>
        <p:txBody>
          <a:bodyPr wrap="square" rtlCol="0">
            <a:spAutoFit/>
          </a:bodyPr>
          <a:lstStyle/>
          <a:p>
            <a:pPr>
              <a:defRPr/>
            </a:pPr>
            <a:endParaRPr lang="da-DK" dirty="0">
              <a:solidFill>
                <a:prstClr val="black"/>
              </a:solidFill>
              <a:latin typeface="Tw Cen MT" panose="020B0602020104020603"/>
            </a:endParaRPr>
          </a:p>
        </p:txBody>
      </p:sp>
      <p:sp>
        <p:nvSpPr>
          <p:cNvPr id="18" name="Tekstfelt 17"/>
          <p:cNvSpPr txBox="1"/>
          <p:nvPr/>
        </p:nvSpPr>
        <p:spPr>
          <a:xfrm>
            <a:off x="1561654" y="1098251"/>
            <a:ext cx="6798039" cy="2369880"/>
          </a:xfrm>
          <a:prstGeom prst="rect">
            <a:avLst/>
          </a:prstGeom>
          <a:solidFill>
            <a:schemeClr val="bg2">
              <a:lumMod val="90000"/>
            </a:schemeClr>
          </a:solidFill>
        </p:spPr>
        <p:txBody>
          <a:bodyPr wrap="square" rtlCol="0">
            <a:spAutoFit/>
          </a:bodyPr>
          <a:lstStyle/>
          <a:p>
            <a:pPr>
              <a:defRPr/>
            </a:pPr>
            <a:r>
              <a:rPr lang="da-DK" b="1" dirty="0">
                <a:solidFill>
                  <a:prstClr val="black"/>
                </a:solidFill>
                <a:latin typeface="Tw Cen MT" panose="020B0602020104020603"/>
              </a:rPr>
              <a:t>Digital adgang til sundhedsvæsenet for alle nordjyske borgere</a:t>
            </a:r>
            <a:r>
              <a:rPr lang="da-DK" sz="1600" dirty="0">
                <a:solidFill>
                  <a:prstClr val="black"/>
                </a:solidFill>
                <a:latin typeface="Tw Cen MT" panose="020B0602020104020603"/>
              </a:rPr>
              <a:t/>
            </a:r>
            <a:br>
              <a:rPr lang="da-DK" sz="1600" dirty="0">
                <a:solidFill>
                  <a:prstClr val="black"/>
                </a:solidFill>
                <a:latin typeface="Tw Cen MT" panose="020B0602020104020603"/>
              </a:rPr>
            </a:br>
            <a:endParaRPr lang="da-DK" sz="1600" dirty="0">
              <a:solidFill>
                <a:prstClr val="black"/>
              </a:solidFill>
              <a:latin typeface="Tw Cen MT" panose="020B0602020104020603"/>
            </a:endParaRPr>
          </a:p>
          <a:p>
            <a:pPr marL="742950" lvl="1" indent="-285750">
              <a:buFont typeface="Arial" panose="020B0604020202020204" pitchFamily="34" charset="0"/>
              <a:buChar char="•"/>
              <a:defRPr/>
            </a:pPr>
            <a:r>
              <a:rPr lang="da-DK" sz="1600" dirty="0">
                <a:solidFill>
                  <a:prstClr val="black"/>
                </a:solidFill>
                <a:latin typeface="Tw Cen MT" panose="020B0602020104020603"/>
              </a:rPr>
              <a:t>Nedbringe antallet af ambulante besøg med 10 procent </a:t>
            </a:r>
          </a:p>
          <a:p>
            <a:pPr marL="742950" lvl="1" indent="-285750">
              <a:buFont typeface="Arial" panose="020B0604020202020204" pitchFamily="34" charset="0"/>
              <a:buChar char="•"/>
              <a:defRPr/>
            </a:pPr>
            <a:r>
              <a:rPr lang="da-DK" sz="1600" dirty="0">
                <a:solidFill>
                  <a:prstClr val="black"/>
                </a:solidFill>
                <a:latin typeface="Tw Cen MT" panose="020B0602020104020603"/>
              </a:rPr>
              <a:t>Herunder er mindst 1/3 af alle ambulante kontrolbesøg, indenfor udvalgte områder på hospitalerne, afløst af digitale løsninger i 2020. </a:t>
            </a:r>
          </a:p>
          <a:p>
            <a:pPr marL="742950" lvl="1" indent="-285750">
              <a:buFont typeface="Arial" panose="020B0604020202020204" pitchFamily="34" charset="0"/>
              <a:buChar char="•"/>
              <a:defRPr/>
            </a:pPr>
            <a:r>
              <a:rPr lang="da-DK" sz="1600" dirty="0">
                <a:solidFill>
                  <a:prstClr val="black"/>
                </a:solidFill>
                <a:latin typeface="Tw Cen MT" panose="020B0602020104020603"/>
              </a:rPr>
              <a:t>Der ses en positiv udvikling i aktiviteter på PRO området</a:t>
            </a:r>
          </a:p>
          <a:p>
            <a:pPr marL="742950" lvl="1" indent="-285750">
              <a:buFont typeface="Arial" panose="020B0604020202020204" pitchFamily="34" charset="0"/>
              <a:buChar char="•"/>
              <a:defRPr/>
            </a:pPr>
            <a:r>
              <a:rPr lang="da-DK" sz="1600" dirty="0">
                <a:solidFill>
                  <a:prstClr val="black"/>
                </a:solidFill>
                <a:latin typeface="Tw Cen MT" panose="020B0602020104020603"/>
              </a:rPr>
              <a:t>Øget brug af selvbooking</a:t>
            </a:r>
          </a:p>
          <a:p>
            <a:pPr marL="742950" lvl="1" indent="-285750">
              <a:buFont typeface="Arial" panose="020B0604020202020204" pitchFamily="34" charset="0"/>
              <a:buChar char="•"/>
              <a:defRPr/>
            </a:pPr>
            <a:r>
              <a:rPr lang="da-DK" sz="1600" dirty="0">
                <a:solidFill>
                  <a:prstClr val="black"/>
                </a:solidFill>
                <a:latin typeface="Tw Cen MT" panose="020B0602020104020603"/>
              </a:rPr>
              <a:t>Mv.</a:t>
            </a:r>
            <a:br>
              <a:rPr lang="da-DK" sz="1600" dirty="0">
                <a:solidFill>
                  <a:prstClr val="black"/>
                </a:solidFill>
                <a:latin typeface="Tw Cen MT" panose="020B0602020104020603"/>
              </a:rPr>
            </a:br>
            <a:r>
              <a:rPr lang="da-DK" dirty="0">
                <a:solidFill>
                  <a:prstClr val="black"/>
                </a:solidFill>
                <a:latin typeface="Tw Cen MT" panose="020B0602020104020603"/>
              </a:rPr>
              <a:t> </a:t>
            </a:r>
          </a:p>
        </p:txBody>
      </p:sp>
      <p:pic>
        <p:nvPicPr>
          <p:cNvPr id="19" name="Billede 18"/>
          <p:cNvPicPr>
            <a:picLocks noChangeAspect="1"/>
          </p:cNvPicPr>
          <p:nvPr/>
        </p:nvPicPr>
        <p:blipFill>
          <a:blip r:embed="rId9"/>
          <a:stretch>
            <a:fillRect/>
          </a:stretch>
        </p:blipFill>
        <p:spPr>
          <a:xfrm>
            <a:off x="8359693" y="2678346"/>
            <a:ext cx="3036026" cy="759007"/>
          </a:xfrm>
          <a:prstGeom prst="rect">
            <a:avLst/>
          </a:prstGeom>
        </p:spPr>
      </p:pic>
      <p:pic>
        <p:nvPicPr>
          <p:cNvPr id="16" name="(n)W">
            <a:extLst>
              <a:ext uri="{FF2B5EF4-FFF2-40B4-BE49-F238E27FC236}">
                <a16:creationId xmlns="" xmlns:a16="http://schemas.microsoft.com/office/drawing/2014/main" id="{68EB1D11-57E9-45CE-82CC-D570D5EB8F8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0029" y="167855"/>
            <a:ext cx="615926" cy="582196"/>
          </a:xfrm>
          <a:prstGeom prst="rect">
            <a:avLst/>
          </a:prstGeom>
        </p:spPr>
      </p:pic>
      <p:sp>
        <p:nvSpPr>
          <p:cNvPr id="15" name="Pladsholder til sidefod 14"/>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23276149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Modelfremskrivninger på makro-niveau</a:t>
            </a:r>
            <a:endParaRPr lang="da-DK" dirty="0"/>
          </a:p>
        </p:txBody>
      </p:sp>
      <p:pic>
        <p:nvPicPr>
          <p:cNvPr id="6" name="Pladsholder til indhold 5"/>
          <p:cNvPicPr>
            <a:picLocks noGrp="1" noChangeAspect="1"/>
          </p:cNvPicPr>
          <p:nvPr>
            <p:ph idx="1"/>
          </p:nvPr>
        </p:nvPicPr>
        <p:blipFill>
          <a:blip r:embed="rId3"/>
          <a:stretch>
            <a:fillRect/>
          </a:stretch>
        </p:blipFill>
        <p:spPr>
          <a:xfrm>
            <a:off x="6066180" y="2454442"/>
            <a:ext cx="5787365" cy="4059599"/>
          </a:xfrm>
          <a:prstGeom prst="rect">
            <a:avLst/>
          </a:prstGeom>
        </p:spPr>
      </p:pic>
      <p:sp>
        <p:nvSpPr>
          <p:cNvPr id="4" name="Pladsholder til indhold 3"/>
          <p:cNvSpPr>
            <a:spLocks noGrp="1"/>
          </p:cNvSpPr>
          <p:nvPr>
            <p:ph sz="quarter" idx="13"/>
          </p:nvPr>
        </p:nvSpPr>
        <p:spPr>
          <a:xfrm>
            <a:off x="760938" y="1744178"/>
            <a:ext cx="4975719" cy="4824396"/>
          </a:xfrm>
        </p:spPr>
        <p:txBody>
          <a:bodyPr/>
          <a:lstStyle/>
          <a:p>
            <a:pPr marL="0" indent="0">
              <a:buNone/>
            </a:pPr>
            <a:r>
              <a:rPr lang="da-DK" sz="1800" b="1" dirty="0" smtClean="0"/>
              <a:t>Eksempel: Behovet for sundhedspersonale i fremtiden.</a:t>
            </a:r>
          </a:p>
          <a:p>
            <a:pPr marL="0" indent="0">
              <a:buNone/>
            </a:pPr>
            <a:endParaRPr lang="da-DK" sz="800" b="1" dirty="0" smtClean="0"/>
          </a:p>
          <a:p>
            <a:r>
              <a:rPr lang="da-DK" sz="1600" u="sng" dirty="0" smtClean="0"/>
              <a:t>Efterspørgslen</a:t>
            </a:r>
            <a:r>
              <a:rPr lang="da-DK" sz="1600" i="1" dirty="0" smtClean="0"/>
              <a:t> </a:t>
            </a:r>
            <a:r>
              <a:rPr lang="da-DK" sz="1600" dirty="0" smtClean="0"/>
              <a:t>efter personale fremskrives på baggrund af den forventede demografiske udvikling og status og udvikling i helbred og diagnoser. Det konverteres til behov for behandlinger og dermed personale. </a:t>
            </a:r>
          </a:p>
          <a:p>
            <a:r>
              <a:rPr lang="da-DK" sz="1600" u="sng" dirty="0" smtClean="0"/>
              <a:t>Udbudssiden</a:t>
            </a:r>
            <a:r>
              <a:rPr lang="da-DK" sz="1600" dirty="0" smtClean="0"/>
              <a:t> fremskrives også med udgangspunkt i </a:t>
            </a:r>
            <a:r>
              <a:rPr lang="da-DK" sz="1600" dirty="0"/>
              <a:t>den forventede </a:t>
            </a:r>
            <a:r>
              <a:rPr lang="da-DK" sz="1600" dirty="0" smtClean="0"/>
              <a:t>demografi. Denne kobles med uddannelsesrater og rater for udviklingen i erhvervsfrekvensen.</a:t>
            </a:r>
          </a:p>
          <a:p>
            <a:pPr marL="0" indent="0">
              <a:buNone/>
            </a:pPr>
            <a:endParaRPr lang="da-DK" sz="800" dirty="0" smtClean="0"/>
          </a:p>
          <a:p>
            <a:pPr marL="0" indent="0">
              <a:buNone/>
            </a:pPr>
            <a:r>
              <a:rPr lang="da-DK" sz="1600" dirty="0" smtClean="0"/>
              <a:t>Forskellen mellem det forventede udbud og efterspørgsel giver et kvalificeret bud, på områder hvor der potentielt kan opstå personalemangel – </a:t>
            </a:r>
            <a:r>
              <a:rPr lang="da-DK" sz="1600" dirty="0" err="1" smtClean="0"/>
              <a:t>dvs</a:t>
            </a:r>
            <a:r>
              <a:rPr lang="da-DK" sz="1600" dirty="0" smtClean="0"/>
              <a:t> en </a:t>
            </a:r>
            <a:r>
              <a:rPr lang="da-DK" sz="1600" dirty="0" err="1" smtClean="0"/>
              <a:t>modelkonstrureret</a:t>
            </a:r>
            <a:r>
              <a:rPr lang="da-DK" sz="1600" dirty="0" smtClean="0"/>
              <a:t> ledighed (se figur til højre). </a:t>
            </a:r>
            <a:endParaRPr lang="da-DK" sz="1600" dirty="0"/>
          </a:p>
        </p:txBody>
      </p:sp>
      <p:sp>
        <p:nvSpPr>
          <p:cNvPr id="7" name="Tekstfelt 6"/>
          <p:cNvSpPr txBox="1"/>
          <p:nvPr/>
        </p:nvSpPr>
        <p:spPr>
          <a:xfrm>
            <a:off x="6202224" y="1744178"/>
            <a:ext cx="5515276" cy="553998"/>
          </a:xfrm>
          <a:prstGeom prst="rect">
            <a:avLst/>
          </a:prstGeom>
          <a:noFill/>
        </p:spPr>
        <p:txBody>
          <a:bodyPr wrap="square" lIns="0" tIns="0" rIns="0" bIns="0" rtlCol="0">
            <a:spAutoFit/>
          </a:bodyPr>
          <a:lstStyle/>
          <a:p>
            <a:r>
              <a:rPr lang="da-DK" dirty="0" smtClean="0"/>
              <a:t>Eksempel: </a:t>
            </a:r>
            <a:r>
              <a:rPr lang="da-DK" dirty="0"/>
              <a:t>F</a:t>
            </a:r>
            <a:r>
              <a:rPr lang="da-DK" dirty="0" smtClean="0"/>
              <a:t>remskrivning af ledighed for  </a:t>
            </a:r>
            <a:r>
              <a:rPr lang="da-DK" dirty="0"/>
              <a:t>professionsbachelorer </a:t>
            </a:r>
            <a:r>
              <a:rPr lang="da-DK" dirty="0" smtClean="0"/>
              <a:t>i hele landet frem til 2025</a:t>
            </a:r>
          </a:p>
        </p:txBody>
      </p:sp>
    </p:spTree>
    <p:extLst>
      <p:ext uri="{BB962C8B-B14F-4D97-AF65-F5344CB8AC3E}">
        <p14:creationId xmlns:p14="http://schemas.microsoft.com/office/powerpoint/2010/main" val="35567747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D0E5BEBD-89E4-45E5-B5A2-4958EE0C60C1}"/>
              </a:ext>
            </a:extLst>
          </p:cNvPr>
          <p:cNvGraphicFramePr/>
          <p:nvPr>
            <p:extLst/>
          </p:nvPr>
        </p:nvGraphicFramePr>
        <p:xfrm>
          <a:off x="6343698" y="487473"/>
          <a:ext cx="8964338" cy="601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 xmlns:a16="http://schemas.microsoft.com/office/drawing/2014/main" id="{814B165F-B4C7-46AD-B1B0-CA2DA9C99D2C}"/>
              </a:ext>
            </a:extLst>
          </p:cNvPr>
          <p:cNvSpPr>
            <a:spLocks noGrp="1"/>
          </p:cNvSpPr>
          <p:nvPr>
            <p:ph type="title"/>
          </p:nvPr>
        </p:nvSpPr>
        <p:spPr/>
        <p:txBody>
          <a:bodyPr/>
          <a:lstStyle/>
          <a:p>
            <a:r>
              <a:rPr lang="en-US" dirty="0"/>
              <a:t>The digital revolution and the 4 P’s of medicine</a:t>
            </a:r>
            <a:br>
              <a:rPr lang="en-US" dirty="0"/>
            </a:br>
            <a:r>
              <a:rPr lang="en-US" dirty="0"/>
              <a:t/>
            </a:r>
            <a:br>
              <a:rPr lang="en-US" dirty="0"/>
            </a:br>
            <a:endParaRPr lang="da-DK" dirty="0"/>
          </a:p>
        </p:txBody>
      </p:sp>
      <p:graphicFrame>
        <p:nvGraphicFramePr>
          <p:cNvPr id="4" name="Pladsholder til indhold 3">
            <a:extLst>
              <a:ext uri="{FF2B5EF4-FFF2-40B4-BE49-F238E27FC236}">
                <a16:creationId xmlns="" xmlns:a16="http://schemas.microsoft.com/office/drawing/2014/main" id="{D951F2A0-2732-4661-A5C8-5AADEC88A7C8}"/>
              </a:ext>
            </a:extLst>
          </p:cNvPr>
          <p:cNvGraphicFramePr>
            <a:graphicFrameLocks noGrp="1"/>
          </p:cNvGraphicFramePr>
          <p:nvPr>
            <p:ph idx="1"/>
            <p:extLst>
              <p:ext uri="{D42A27DB-BD31-4B8C-83A1-F6EECF244321}">
                <p14:modId xmlns:p14="http://schemas.microsoft.com/office/powerpoint/2010/main" val="3437918076"/>
              </p:ext>
            </p:extLst>
          </p:nvPr>
        </p:nvGraphicFramePr>
        <p:xfrm>
          <a:off x="535781" y="1489235"/>
          <a:ext cx="10887869" cy="50122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utediagram: Alternativ proces 4">
            <a:extLst>
              <a:ext uri="{FF2B5EF4-FFF2-40B4-BE49-F238E27FC236}">
                <a16:creationId xmlns="" xmlns:a16="http://schemas.microsoft.com/office/drawing/2014/main" id="{617A97DA-1052-47FA-95CE-F5AEB10BDE14}"/>
              </a:ext>
            </a:extLst>
          </p:cNvPr>
          <p:cNvSpPr/>
          <p:nvPr/>
        </p:nvSpPr>
        <p:spPr>
          <a:xfrm>
            <a:off x="5011070" y="2424031"/>
            <a:ext cx="1937290" cy="381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latin typeface="Segoe UI Black" panose="020B0A02040204020203" pitchFamily="34" charset="0"/>
                <a:ea typeface="Segoe UI Black" panose="020B0A02040204020203" pitchFamily="34" charset="0"/>
              </a:rPr>
              <a:t>Deltagende</a:t>
            </a:r>
          </a:p>
        </p:txBody>
      </p:sp>
      <p:sp>
        <p:nvSpPr>
          <p:cNvPr id="6" name="Rutediagram: Alternativ proces 5">
            <a:extLst>
              <a:ext uri="{FF2B5EF4-FFF2-40B4-BE49-F238E27FC236}">
                <a16:creationId xmlns="" xmlns:a16="http://schemas.microsoft.com/office/drawing/2014/main" id="{43E97562-06DA-4CF0-AD77-54D04F10950D}"/>
              </a:ext>
            </a:extLst>
          </p:cNvPr>
          <p:cNvSpPr/>
          <p:nvPr/>
        </p:nvSpPr>
        <p:spPr>
          <a:xfrm>
            <a:off x="6948360" y="4297243"/>
            <a:ext cx="1937290" cy="381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latin typeface="Segoe UI Black" panose="020B0A02040204020203" pitchFamily="34" charset="0"/>
                <a:ea typeface="Segoe UI Black" panose="020B0A02040204020203" pitchFamily="34" charset="0"/>
              </a:rPr>
              <a:t>Individualiseret</a:t>
            </a:r>
          </a:p>
        </p:txBody>
      </p:sp>
      <p:sp>
        <p:nvSpPr>
          <p:cNvPr id="7" name="Rutediagram: Alternativ proces 6">
            <a:extLst>
              <a:ext uri="{FF2B5EF4-FFF2-40B4-BE49-F238E27FC236}">
                <a16:creationId xmlns="" xmlns:a16="http://schemas.microsoft.com/office/drawing/2014/main" id="{35BDAA43-88A9-42DD-8564-01EF0ED45FD8}"/>
              </a:ext>
            </a:extLst>
          </p:cNvPr>
          <p:cNvSpPr/>
          <p:nvPr/>
        </p:nvSpPr>
        <p:spPr>
          <a:xfrm>
            <a:off x="5011070" y="6216596"/>
            <a:ext cx="1937290" cy="381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400" dirty="0">
                <a:latin typeface="Segoe UI Black" panose="020B0A02040204020203" pitchFamily="34" charset="0"/>
                <a:ea typeface="Segoe UI Black" panose="020B0A02040204020203" pitchFamily="34" charset="0"/>
              </a:rPr>
              <a:t>Risiko </a:t>
            </a:r>
            <a:r>
              <a:rPr lang="da-DK" sz="1400" dirty="0" err="1">
                <a:latin typeface="Segoe UI Black" panose="020B0A02040204020203" pitchFamily="34" charset="0"/>
                <a:ea typeface="Segoe UI Black" panose="020B0A02040204020203" pitchFamily="34" charset="0"/>
              </a:rPr>
              <a:t>stratifisering</a:t>
            </a:r>
            <a:endParaRPr lang="da-DK" sz="1400" dirty="0">
              <a:latin typeface="Segoe UI Black" panose="020B0A02040204020203" pitchFamily="34" charset="0"/>
              <a:ea typeface="Segoe UI Black" panose="020B0A02040204020203" pitchFamily="34" charset="0"/>
            </a:endParaRPr>
          </a:p>
        </p:txBody>
      </p:sp>
      <p:sp>
        <p:nvSpPr>
          <p:cNvPr id="8" name="Rutediagram: Alternativ proces 7">
            <a:extLst>
              <a:ext uri="{FF2B5EF4-FFF2-40B4-BE49-F238E27FC236}">
                <a16:creationId xmlns="" xmlns:a16="http://schemas.microsoft.com/office/drawing/2014/main" id="{12874464-5A88-43F6-853D-62B9D5F80B6B}"/>
              </a:ext>
            </a:extLst>
          </p:cNvPr>
          <p:cNvSpPr/>
          <p:nvPr/>
        </p:nvSpPr>
        <p:spPr>
          <a:xfrm>
            <a:off x="3143250" y="4343384"/>
            <a:ext cx="1937290" cy="381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600" dirty="0">
                <a:latin typeface="Segoe UI Black" panose="020B0A02040204020203" pitchFamily="34" charset="0"/>
                <a:ea typeface="Segoe UI Black" panose="020B0A02040204020203" pitchFamily="34" charset="0"/>
              </a:rPr>
              <a:t>Forebyggende</a:t>
            </a:r>
          </a:p>
        </p:txBody>
      </p:sp>
      <p:sp>
        <p:nvSpPr>
          <p:cNvPr id="9" name="Ellipse 8">
            <a:extLst>
              <a:ext uri="{FF2B5EF4-FFF2-40B4-BE49-F238E27FC236}">
                <a16:creationId xmlns="" xmlns:a16="http://schemas.microsoft.com/office/drawing/2014/main" id="{F126E74F-ADD3-4174-B856-A44527C502B1}"/>
              </a:ext>
            </a:extLst>
          </p:cNvPr>
          <p:cNvSpPr/>
          <p:nvPr/>
        </p:nvSpPr>
        <p:spPr>
          <a:xfrm>
            <a:off x="10767974" y="2820505"/>
            <a:ext cx="548640" cy="54448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graphicFrame>
        <p:nvGraphicFramePr>
          <p:cNvPr id="10" name="Diagram 9">
            <a:extLst>
              <a:ext uri="{FF2B5EF4-FFF2-40B4-BE49-F238E27FC236}">
                <a16:creationId xmlns="" xmlns:a16="http://schemas.microsoft.com/office/drawing/2014/main" id="{FBE51613-FF7F-4212-A1E5-2CDBFF6722ED}"/>
              </a:ext>
            </a:extLst>
          </p:cNvPr>
          <p:cNvGraphicFramePr/>
          <p:nvPr>
            <p:extLst/>
          </p:nvPr>
        </p:nvGraphicFramePr>
        <p:xfrm>
          <a:off x="-750553" y="1442649"/>
          <a:ext cx="5303520" cy="42161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54515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animBg="1"/>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9AA12D-C8A7-4226-A19A-498EA25DC07D}"/>
              </a:ext>
            </a:extLst>
          </p:cNvPr>
          <p:cNvSpPr>
            <a:spLocks noGrp="1"/>
          </p:cNvSpPr>
          <p:nvPr>
            <p:ph type="title"/>
          </p:nvPr>
        </p:nvSpPr>
        <p:spPr/>
        <p:txBody>
          <a:bodyPr/>
          <a:lstStyle/>
          <a:p>
            <a:r>
              <a:rPr lang="da-DK" dirty="0"/>
              <a:t>Hvordan arbejder vi med at skabe digital transformation?</a:t>
            </a:r>
            <a:br>
              <a:rPr lang="da-DK" dirty="0"/>
            </a:br>
            <a:r>
              <a:rPr lang="da-DK" dirty="0"/>
              <a:t/>
            </a:r>
            <a:br>
              <a:rPr lang="da-DK" dirty="0"/>
            </a:br>
            <a:endParaRPr lang="da-DK" dirty="0"/>
          </a:p>
        </p:txBody>
      </p:sp>
      <p:graphicFrame>
        <p:nvGraphicFramePr>
          <p:cNvPr id="4" name="Pladsholder til indhold 3">
            <a:extLst>
              <a:ext uri="{FF2B5EF4-FFF2-40B4-BE49-F238E27FC236}">
                <a16:creationId xmlns="" xmlns:a16="http://schemas.microsoft.com/office/drawing/2014/main" id="{81DD9264-3116-4C51-8E01-E669D73D3DDE}"/>
              </a:ext>
            </a:extLst>
          </p:cNvPr>
          <p:cNvGraphicFramePr>
            <a:graphicFrameLocks noGrp="1"/>
          </p:cNvGraphicFramePr>
          <p:nvPr>
            <p:ph idx="1"/>
            <p:extLst>
              <p:ext uri="{D42A27DB-BD31-4B8C-83A1-F6EECF244321}">
                <p14:modId xmlns:p14="http://schemas.microsoft.com/office/powerpoint/2010/main" val="488227373"/>
              </p:ext>
            </p:extLst>
          </p:nvPr>
        </p:nvGraphicFramePr>
        <p:xfrm>
          <a:off x="-2359028" y="857433"/>
          <a:ext cx="11824155" cy="587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 xmlns:a16="http://schemas.microsoft.com/office/drawing/2014/main" id="{1428E587-8343-41CF-8C05-0C94AAA94A96}"/>
              </a:ext>
            </a:extLst>
          </p:cNvPr>
          <p:cNvPicPr>
            <a:picLocks noChangeAspect="1"/>
          </p:cNvPicPr>
          <p:nvPr/>
        </p:nvPicPr>
        <p:blipFill>
          <a:blip r:embed="rId8"/>
          <a:stretch>
            <a:fillRect/>
          </a:stretch>
        </p:blipFill>
        <p:spPr>
          <a:xfrm>
            <a:off x="6662692" y="832978"/>
            <a:ext cx="3665114" cy="2061627"/>
          </a:xfrm>
          <a:prstGeom prst="rect">
            <a:avLst/>
          </a:prstGeom>
        </p:spPr>
      </p:pic>
      <p:pic>
        <p:nvPicPr>
          <p:cNvPr id="11" name="Billede 10">
            <a:extLst>
              <a:ext uri="{FF2B5EF4-FFF2-40B4-BE49-F238E27FC236}">
                <a16:creationId xmlns="" xmlns:a16="http://schemas.microsoft.com/office/drawing/2014/main" id="{73B2BCC4-26ED-45C2-B5AD-440E01B747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6860" y="5240960"/>
            <a:ext cx="3713633" cy="1519214"/>
          </a:xfrm>
          <a:prstGeom prst="rect">
            <a:avLst/>
          </a:prstGeom>
        </p:spPr>
      </p:pic>
      <p:pic>
        <p:nvPicPr>
          <p:cNvPr id="15" name="Billede 14">
            <a:extLst>
              <a:ext uri="{FF2B5EF4-FFF2-40B4-BE49-F238E27FC236}">
                <a16:creationId xmlns="" xmlns:a16="http://schemas.microsoft.com/office/drawing/2014/main" id="{6FD9EBC8-7737-4FAD-B80F-20C5CC827FCE}"/>
              </a:ext>
            </a:extLst>
          </p:cNvPr>
          <p:cNvPicPr>
            <a:picLocks noChangeAspect="1"/>
          </p:cNvPicPr>
          <p:nvPr/>
        </p:nvPicPr>
        <p:blipFill>
          <a:blip r:embed="rId10"/>
          <a:stretch>
            <a:fillRect/>
          </a:stretch>
        </p:blipFill>
        <p:spPr>
          <a:xfrm>
            <a:off x="8216047" y="2955031"/>
            <a:ext cx="3857232" cy="2173856"/>
          </a:xfrm>
          <a:prstGeom prst="rect">
            <a:avLst/>
          </a:prstGeom>
        </p:spPr>
      </p:pic>
    </p:spTree>
    <p:extLst>
      <p:ext uri="{BB962C8B-B14F-4D97-AF65-F5344CB8AC3E}">
        <p14:creationId xmlns:p14="http://schemas.microsoft.com/office/powerpoint/2010/main" val="487930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1E653A-6E4E-4779-9EB3-34A9A7E32346}"/>
              </a:ext>
            </a:extLst>
          </p:cNvPr>
          <p:cNvSpPr>
            <a:spLocks noGrp="1"/>
          </p:cNvSpPr>
          <p:nvPr>
            <p:ph type="title"/>
          </p:nvPr>
        </p:nvSpPr>
        <p:spPr/>
        <p:txBody>
          <a:bodyPr/>
          <a:lstStyle/>
          <a:p>
            <a:r>
              <a:rPr lang="da-DK" dirty="0"/>
              <a:t>Opbyg digitale kompetencer i organisationen</a:t>
            </a:r>
            <a:br>
              <a:rPr lang="da-DK" dirty="0"/>
            </a:br>
            <a:endParaRPr lang="da-DK" dirty="0"/>
          </a:p>
        </p:txBody>
      </p:sp>
      <p:pic>
        <p:nvPicPr>
          <p:cNvPr id="3" name="Billede 2">
            <a:extLst>
              <a:ext uri="{FF2B5EF4-FFF2-40B4-BE49-F238E27FC236}">
                <a16:creationId xmlns="" xmlns:a16="http://schemas.microsoft.com/office/drawing/2014/main" id="{D591F1FC-023B-41DF-BB0C-F78CA4CC1A1A}"/>
              </a:ext>
            </a:extLst>
          </p:cNvPr>
          <p:cNvPicPr>
            <a:picLocks noChangeAspect="1"/>
          </p:cNvPicPr>
          <p:nvPr/>
        </p:nvPicPr>
        <p:blipFill>
          <a:blip r:embed="rId3"/>
          <a:stretch>
            <a:fillRect/>
          </a:stretch>
        </p:blipFill>
        <p:spPr>
          <a:xfrm>
            <a:off x="-5519" y="3429000"/>
            <a:ext cx="5851490" cy="3291463"/>
          </a:xfrm>
          <a:prstGeom prst="rect">
            <a:avLst/>
          </a:prstGeom>
        </p:spPr>
      </p:pic>
      <p:sp>
        <p:nvSpPr>
          <p:cNvPr id="7" name="Tekstfelt 6">
            <a:extLst>
              <a:ext uri="{FF2B5EF4-FFF2-40B4-BE49-F238E27FC236}">
                <a16:creationId xmlns="" xmlns:a16="http://schemas.microsoft.com/office/drawing/2014/main" id="{3D5C291E-357D-4031-B815-54A78E89A56B}"/>
              </a:ext>
            </a:extLst>
          </p:cNvPr>
          <p:cNvSpPr txBox="1"/>
          <p:nvPr/>
        </p:nvSpPr>
        <p:spPr>
          <a:xfrm>
            <a:off x="823574" y="1721347"/>
            <a:ext cx="10531615" cy="1477328"/>
          </a:xfrm>
          <a:prstGeom prst="rect">
            <a:avLst/>
          </a:prstGeom>
          <a:noFill/>
          <a:ln w="38100">
            <a:noFill/>
          </a:ln>
        </p:spPr>
        <p:txBody>
          <a:bodyPr wrap="square" lIns="0" tIns="0" rIns="0" bIns="0" rtlCol="0">
            <a:spAutoFit/>
          </a:bodyPr>
          <a:lstStyle/>
          <a:p>
            <a:pPr marL="180000" marR="0" lvl="0" indent="0" algn="ctr" defTabSz="914400" rtl="0" eaLnBrk="1" fontAlgn="auto" latinLnBrk="0" hangingPunct="1">
              <a:lnSpc>
                <a:spcPct val="100000"/>
              </a:lnSpc>
              <a:spcBef>
                <a:spcPts val="0"/>
              </a:spcBef>
              <a:spcAft>
                <a:spcPts val="0"/>
              </a:spcAft>
              <a:buClrTx/>
              <a:buSzTx/>
              <a:buFontTx/>
              <a:buNone/>
              <a:tabLst/>
              <a:defRPr/>
            </a:pPr>
            <a:r>
              <a:rPr kumimoji="0" lang="da-DK" sz="2400" b="1" i="1" u="none" strike="noStrike" kern="1200" cap="none" spc="0" normalizeH="0" baseline="0" noProof="0" dirty="0">
                <a:ln>
                  <a:noFill/>
                </a:ln>
                <a:solidFill>
                  <a:schemeClr val="accent1"/>
                </a:solidFill>
                <a:uLnTx/>
                <a:uFillTx/>
                <a:latin typeface="Arial Nova" panose="020B0504020202020204" pitchFamily="34" charset="0"/>
                <a:ea typeface="+mn-ea"/>
                <a:cs typeface="Arial"/>
              </a:rPr>
              <a:t>Potentialet i digital transformation af sundhedsvæsnet er meget stort, aktuelt handler det mere om </a:t>
            </a:r>
            <a:r>
              <a:rPr kumimoji="0" lang="da-DK" sz="2400" b="1" i="1" u="sng" strike="noStrike" kern="1200" cap="none" spc="0" normalizeH="0" baseline="0" noProof="0" dirty="0">
                <a:ln>
                  <a:noFill/>
                </a:ln>
                <a:solidFill>
                  <a:schemeClr val="accent1"/>
                </a:solidFill>
                <a:uLnTx/>
                <a:uFillTx/>
                <a:latin typeface="Arial Nova" panose="020B0504020202020204" pitchFamily="34" charset="0"/>
                <a:ea typeface="+mn-ea"/>
                <a:cs typeface="Arial"/>
              </a:rPr>
              <a:t>digital forståelse </a:t>
            </a:r>
            <a:r>
              <a:rPr kumimoji="0" lang="da-DK" sz="2400" b="1" i="1" u="none" strike="noStrike" kern="1200" cap="none" spc="0" normalizeH="0" baseline="0" noProof="0" dirty="0">
                <a:ln>
                  <a:noFill/>
                </a:ln>
                <a:solidFill>
                  <a:schemeClr val="accent1"/>
                </a:solidFill>
                <a:uLnTx/>
                <a:uFillTx/>
                <a:latin typeface="Arial Nova" panose="020B0504020202020204" pitchFamily="34" charset="0"/>
                <a:ea typeface="+mn-ea"/>
                <a:cs typeface="Arial"/>
              </a:rPr>
              <a:t>og evnen til at skabe forandringer, end om investeringer</a:t>
            </a:r>
            <a:r>
              <a:rPr kumimoji="0" lang="da-DK" sz="2400" b="1" i="1" u="none" strike="noStrike" kern="1200" cap="none" spc="0" normalizeH="0" baseline="0" noProof="0" dirty="0" smtClean="0">
                <a:ln>
                  <a:noFill/>
                </a:ln>
                <a:solidFill>
                  <a:schemeClr val="accent1"/>
                </a:solidFill>
                <a:uLnTx/>
                <a:uFillTx/>
                <a:latin typeface="Arial Nova" panose="020B0504020202020204" pitchFamily="34" charset="0"/>
                <a:ea typeface="+mn-ea"/>
                <a:cs typeface="Arial"/>
              </a:rPr>
              <a:t>.</a:t>
            </a:r>
          </a:p>
          <a:p>
            <a:pPr marL="180000" marR="0" lvl="0" indent="0" algn="ctr" defTabSz="914400" rtl="0" eaLnBrk="1" fontAlgn="auto" latinLnBrk="0" hangingPunct="1">
              <a:lnSpc>
                <a:spcPct val="100000"/>
              </a:lnSpc>
              <a:spcBef>
                <a:spcPts val="0"/>
              </a:spcBef>
              <a:spcAft>
                <a:spcPts val="0"/>
              </a:spcAft>
              <a:buClrTx/>
              <a:buSzTx/>
              <a:buFontTx/>
              <a:buNone/>
              <a:tabLst/>
              <a:defRPr/>
            </a:pPr>
            <a:r>
              <a:rPr lang="da-DK" sz="2400" b="1" i="1" noProof="0" dirty="0" smtClean="0">
                <a:solidFill>
                  <a:schemeClr val="accent1"/>
                </a:solidFill>
                <a:latin typeface="Arial Nova" panose="020B0504020202020204" pitchFamily="34" charset="0"/>
                <a:cs typeface="Arial"/>
              </a:rPr>
              <a:t>Ergo: </a:t>
            </a:r>
            <a:r>
              <a:rPr lang="da-DK" sz="2400" b="1" i="1" u="sng" noProof="0" dirty="0" smtClean="0">
                <a:solidFill>
                  <a:schemeClr val="accent1"/>
                </a:solidFill>
                <a:latin typeface="Arial Nova" panose="020B0504020202020204" pitchFamily="34" charset="0"/>
                <a:cs typeface="Arial"/>
              </a:rPr>
              <a:t>digitalisering som en del af fagligheden</a:t>
            </a:r>
            <a:endParaRPr kumimoji="0" lang="da-DK" sz="2400" b="1" i="1" u="sng" strike="noStrike" kern="1200" cap="none" spc="0" normalizeH="0" baseline="0" noProof="0" dirty="0">
              <a:ln>
                <a:noFill/>
              </a:ln>
              <a:solidFill>
                <a:schemeClr val="accent1"/>
              </a:solidFill>
              <a:uLnTx/>
              <a:uFillTx/>
              <a:latin typeface="Arial Nova" panose="020B0504020202020204" pitchFamily="34" charset="0"/>
              <a:cs typeface="Arial"/>
            </a:endParaRPr>
          </a:p>
        </p:txBody>
      </p:sp>
      <p:pic>
        <p:nvPicPr>
          <p:cNvPr id="4" name="Billede 3">
            <a:extLst>
              <a:ext uri="{FF2B5EF4-FFF2-40B4-BE49-F238E27FC236}">
                <a16:creationId xmlns="" xmlns:a16="http://schemas.microsoft.com/office/drawing/2014/main" id="{3B0E37C2-298B-4B22-B193-CAB0A062DAAF}"/>
              </a:ext>
            </a:extLst>
          </p:cNvPr>
          <p:cNvPicPr>
            <a:picLocks noChangeAspect="1"/>
          </p:cNvPicPr>
          <p:nvPr/>
        </p:nvPicPr>
        <p:blipFill>
          <a:blip r:embed="rId4"/>
          <a:stretch>
            <a:fillRect/>
          </a:stretch>
        </p:blipFill>
        <p:spPr>
          <a:xfrm>
            <a:off x="5845970" y="3291166"/>
            <a:ext cx="6096528" cy="3429297"/>
          </a:xfrm>
          <a:prstGeom prst="rect">
            <a:avLst/>
          </a:prstGeom>
        </p:spPr>
      </p:pic>
      <p:sp>
        <p:nvSpPr>
          <p:cNvPr id="5" name="Rektangel 4">
            <a:extLst>
              <a:ext uri="{FF2B5EF4-FFF2-40B4-BE49-F238E27FC236}">
                <a16:creationId xmlns="" xmlns:a16="http://schemas.microsoft.com/office/drawing/2014/main" id="{8CE69C3A-559F-4B6C-9EEE-BF1554C90A34}"/>
              </a:ext>
            </a:extLst>
          </p:cNvPr>
          <p:cNvSpPr/>
          <p:nvPr/>
        </p:nvSpPr>
        <p:spPr>
          <a:xfrm>
            <a:off x="4452937" y="4214812"/>
            <a:ext cx="1893094" cy="178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6068324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 xmlns:a16="http://schemas.microsoft.com/office/drawing/2014/main" id="{02A4AA2B-AA02-4134-B190-21DF5E42BA4A}"/>
              </a:ext>
            </a:extLst>
          </p:cNvPr>
          <p:cNvPicPr>
            <a:picLocks noChangeAspect="1"/>
          </p:cNvPicPr>
          <p:nvPr/>
        </p:nvPicPr>
        <p:blipFill>
          <a:blip r:embed="rId3"/>
          <a:stretch>
            <a:fillRect/>
          </a:stretch>
        </p:blipFill>
        <p:spPr>
          <a:xfrm>
            <a:off x="7156489" y="119271"/>
            <a:ext cx="4982182" cy="2180424"/>
          </a:xfrm>
          <a:prstGeom prst="rect">
            <a:avLst/>
          </a:prstGeom>
        </p:spPr>
      </p:pic>
      <p:graphicFrame>
        <p:nvGraphicFramePr>
          <p:cNvPr id="1032" name="Diagram 1031">
            <a:extLst>
              <a:ext uri="{FF2B5EF4-FFF2-40B4-BE49-F238E27FC236}">
                <a16:creationId xmlns="" xmlns:a16="http://schemas.microsoft.com/office/drawing/2014/main" id="{D1D9F911-8996-4508-8D3E-C4C807676319}"/>
              </a:ext>
            </a:extLst>
          </p:cNvPr>
          <p:cNvGraphicFramePr/>
          <p:nvPr/>
        </p:nvGraphicFramePr>
        <p:xfrm>
          <a:off x="6650887" y="2299695"/>
          <a:ext cx="4389121" cy="3234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Tekstfelt 45">
            <a:extLst>
              <a:ext uri="{FF2B5EF4-FFF2-40B4-BE49-F238E27FC236}">
                <a16:creationId xmlns="" xmlns:a16="http://schemas.microsoft.com/office/drawing/2014/main" id="{85E1F914-1393-4808-B0C6-21B26D98D751}"/>
              </a:ext>
            </a:extLst>
          </p:cNvPr>
          <p:cNvSpPr txBox="1"/>
          <p:nvPr/>
        </p:nvSpPr>
        <p:spPr>
          <a:xfrm>
            <a:off x="712711" y="4752232"/>
            <a:ext cx="5305704" cy="984885"/>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Budgetprocesser for anskaffelser og ny funktionalitet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Gensidig koordinering af interesser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Sikker og stabil drift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Deltagelse i projekter</a:t>
            </a:r>
          </a:p>
        </p:txBody>
      </p:sp>
      <p:pic>
        <p:nvPicPr>
          <p:cNvPr id="7" name="Billede 6">
            <a:extLst>
              <a:ext uri="{FF2B5EF4-FFF2-40B4-BE49-F238E27FC236}">
                <a16:creationId xmlns="" xmlns:a16="http://schemas.microsoft.com/office/drawing/2014/main" id="{7FB1F4A7-B1F9-405F-94CF-5B4CA40C75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4554" y="1297595"/>
            <a:ext cx="3262017" cy="3262017"/>
          </a:xfrm>
          <a:prstGeom prst="rect">
            <a:avLst/>
          </a:prstGeom>
        </p:spPr>
      </p:pic>
      <p:sp>
        <p:nvSpPr>
          <p:cNvPr id="8" name="Titel 1">
            <a:extLst>
              <a:ext uri="{FF2B5EF4-FFF2-40B4-BE49-F238E27FC236}">
                <a16:creationId xmlns="" xmlns:a16="http://schemas.microsoft.com/office/drawing/2014/main" id="{24BC91D8-5FD7-4A6F-9A9B-117CFDC52DD3}"/>
              </a:ext>
            </a:extLst>
          </p:cNvPr>
          <p:cNvSpPr txBox="1">
            <a:spLocks/>
          </p:cNvSpPr>
          <p:nvPr/>
        </p:nvSpPr>
        <p:spPr>
          <a:xfrm>
            <a:off x="760939" y="316092"/>
            <a:ext cx="11296742" cy="1001762"/>
          </a:xfrm>
          <a:prstGeom prst="rect">
            <a:avLst/>
          </a:prstGeom>
        </p:spPr>
        <p:txBody>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sng" strike="noStrike" kern="1200" cap="all" spc="200" normalizeH="0" baseline="0" noProof="0" dirty="0">
                <a:ln>
                  <a:noFill/>
                </a:ln>
                <a:solidFill>
                  <a:srgbClr val="FF0000"/>
                </a:solidFill>
                <a:effectLst/>
                <a:uLnTx/>
                <a:uFillTx/>
                <a:latin typeface="Segoe UI" panose="020B0502040204020203" pitchFamily="34" charset="0"/>
                <a:ea typeface="+mj-ea"/>
                <a:cs typeface="Segoe UI" panose="020B0502040204020203" pitchFamily="34" charset="0"/>
              </a:rPr>
              <a:t>Fra</a:t>
            </a:r>
            <a:r>
              <a:rPr kumimoji="0" lang="da-DK" sz="2000" b="1" i="0" u="none" strike="noStrike" kern="1200" cap="all" spc="20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 bestiller/leverandør model</a:t>
            </a:r>
          </a:p>
        </p:txBody>
      </p:sp>
      <p:sp>
        <p:nvSpPr>
          <p:cNvPr id="9" name="Rektangel 8">
            <a:extLst>
              <a:ext uri="{FF2B5EF4-FFF2-40B4-BE49-F238E27FC236}">
                <a16:creationId xmlns="" xmlns:a16="http://schemas.microsoft.com/office/drawing/2014/main" id="{E4E44986-E2C2-42D6-973E-2F1DED8FDBF6}"/>
              </a:ext>
            </a:extLst>
          </p:cNvPr>
          <p:cNvSpPr/>
          <p:nvPr/>
        </p:nvSpPr>
        <p:spPr>
          <a:xfrm>
            <a:off x="7554068" y="5349856"/>
            <a:ext cx="25827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Generation 1,2 og lidt 3</a:t>
            </a:r>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27524893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 xmlns:a16="http://schemas.microsoft.com/office/drawing/2014/main" id="{02A4AA2B-AA02-4134-B190-21DF5E42BA4A}"/>
              </a:ext>
            </a:extLst>
          </p:cNvPr>
          <p:cNvPicPr>
            <a:picLocks noChangeAspect="1"/>
          </p:cNvPicPr>
          <p:nvPr/>
        </p:nvPicPr>
        <p:blipFill>
          <a:blip r:embed="rId3"/>
          <a:stretch>
            <a:fillRect/>
          </a:stretch>
        </p:blipFill>
        <p:spPr>
          <a:xfrm>
            <a:off x="7156489" y="119271"/>
            <a:ext cx="4982182" cy="2180424"/>
          </a:xfrm>
          <a:prstGeom prst="rect">
            <a:avLst/>
          </a:prstGeom>
        </p:spPr>
      </p:pic>
      <p:pic>
        <p:nvPicPr>
          <p:cNvPr id="1026" name="Picture 2" descr="https://rn.dk/-/media/Rn_dk/Om-Region-Nordjylland/Organisation/Organisation-RN.ashx?h=765&amp;w=767&amp;la=da">
            <a:extLst>
              <a:ext uri="{FF2B5EF4-FFF2-40B4-BE49-F238E27FC236}">
                <a16:creationId xmlns="" xmlns:a16="http://schemas.microsoft.com/office/drawing/2014/main" id="{BA8AF248-0A87-4814-9710-A2BF9A27D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002" y="1275574"/>
            <a:ext cx="3485510" cy="3476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2" name="Diagram 1031">
            <a:extLst>
              <a:ext uri="{FF2B5EF4-FFF2-40B4-BE49-F238E27FC236}">
                <a16:creationId xmlns="" xmlns:a16="http://schemas.microsoft.com/office/drawing/2014/main" id="{D1D9F911-8996-4508-8D3E-C4C807676319}"/>
              </a:ext>
            </a:extLst>
          </p:cNvPr>
          <p:cNvGraphicFramePr/>
          <p:nvPr/>
        </p:nvGraphicFramePr>
        <p:xfrm>
          <a:off x="6209608" y="2211186"/>
          <a:ext cx="6150831" cy="4118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33" name="Tekstfelt 1032">
            <a:extLst>
              <a:ext uri="{FF2B5EF4-FFF2-40B4-BE49-F238E27FC236}">
                <a16:creationId xmlns="" xmlns:a16="http://schemas.microsoft.com/office/drawing/2014/main" id="{4B07A613-2E1C-477E-94E9-539645A9351D}"/>
              </a:ext>
            </a:extLst>
          </p:cNvPr>
          <p:cNvSpPr txBox="1"/>
          <p:nvPr/>
        </p:nvSpPr>
        <p:spPr>
          <a:xfrm>
            <a:off x="712711" y="4752232"/>
            <a:ext cx="7051376" cy="1477328"/>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Fokus </a:t>
            </a: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på digitalisering af virksomhedens kerneopgave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Understøttelse af virksomhedens strategi og handleplan (nordjyske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Organisatorisk forankring af projekter, gevinster og værdiskabelse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Digitalisering og IT deltager med faste navngivne folk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Digitalisering og IT sikre national, regional koordinering og inspiration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Introduktion af ny teknologi og nationale initiativer</a:t>
            </a:r>
          </a:p>
        </p:txBody>
      </p:sp>
      <p:sp>
        <p:nvSpPr>
          <p:cNvPr id="7" name="Titel 1">
            <a:extLst>
              <a:ext uri="{FF2B5EF4-FFF2-40B4-BE49-F238E27FC236}">
                <a16:creationId xmlns="" xmlns:a16="http://schemas.microsoft.com/office/drawing/2014/main" id="{38F5F1A6-88C8-48D3-875B-A74CE8759E1F}"/>
              </a:ext>
            </a:extLst>
          </p:cNvPr>
          <p:cNvSpPr txBox="1">
            <a:spLocks/>
          </p:cNvSpPr>
          <p:nvPr/>
        </p:nvSpPr>
        <p:spPr>
          <a:xfrm>
            <a:off x="760939" y="316092"/>
            <a:ext cx="11296742" cy="1001762"/>
          </a:xfrm>
          <a:prstGeom prst="rect">
            <a:avLst/>
          </a:prstGeom>
        </p:spPr>
        <p:txBody>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sng" strike="noStrike" kern="1200" cap="all" spc="200" normalizeH="0" baseline="0" noProof="0" dirty="0">
                <a:ln>
                  <a:noFill/>
                </a:ln>
                <a:solidFill>
                  <a:srgbClr val="00B050"/>
                </a:solidFill>
                <a:effectLst/>
                <a:uLnTx/>
                <a:uFillTx/>
                <a:latin typeface="Segoe UI" panose="020B0502040204020203" pitchFamily="34" charset="0"/>
                <a:ea typeface="+mj-ea"/>
                <a:cs typeface="Segoe UI" panose="020B0502040204020203" pitchFamily="34" charset="0"/>
              </a:rPr>
              <a:t>Til</a:t>
            </a:r>
            <a:r>
              <a:rPr kumimoji="0" lang="da-DK" sz="2000" b="1" i="0" u="none" strike="noStrike" kern="1200" cap="all" spc="20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 værdiskabelse via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all" spc="20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Virksomhedsstrategien</a:t>
            </a:r>
          </a:p>
        </p:txBody>
      </p:sp>
      <p:sp>
        <p:nvSpPr>
          <p:cNvPr id="3" name="Rektangel 2">
            <a:extLst>
              <a:ext uri="{FF2B5EF4-FFF2-40B4-BE49-F238E27FC236}">
                <a16:creationId xmlns="" xmlns:a16="http://schemas.microsoft.com/office/drawing/2014/main" id="{AC588FE4-3FAD-40EC-83B4-C552C9A209BF}"/>
              </a:ext>
            </a:extLst>
          </p:cNvPr>
          <p:cNvSpPr/>
          <p:nvPr/>
        </p:nvSpPr>
        <p:spPr>
          <a:xfrm>
            <a:off x="7827733" y="6369397"/>
            <a:ext cx="29145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Generation 1, 2, 3, 4 og 5?</a:t>
            </a:r>
          </a:p>
        </p:txBody>
      </p:sp>
      <p:sp>
        <p:nvSpPr>
          <p:cNvPr id="5" name="Pladsholder til sidefod 4"/>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3634145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 xmlns:a16="http://schemas.microsoft.com/office/drawing/2014/main" id="{085D3918-D976-4925-A28D-F7A26A77D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1" y="5000979"/>
            <a:ext cx="3929898" cy="1677964"/>
          </a:xfrm>
          <a:prstGeom prst="rect">
            <a:avLst/>
          </a:prstGeom>
        </p:spPr>
      </p:pic>
      <p:pic>
        <p:nvPicPr>
          <p:cNvPr id="26" name="Billede 25">
            <a:extLst>
              <a:ext uri="{FF2B5EF4-FFF2-40B4-BE49-F238E27FC236}">
                <a16:creationId xmlns="" xmlns:a16="http://schemas.microsoft.com/office/drawing/2014/main" id="{B8953AF2-63F0-4101-81E4-6BAA5613A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745" y="1440687"/>
            <a:ext cx="8131454" cy="5139017"/>
          </a:xfrm>
          <a:prstGeom prst="rect">
            <a:avLst/>
          </a:prstGeom>
        </p:spPr>
      </p:pic>
      <p:sp>
        <p:nvSpPr>
          <p:cNvPr id="28" name="Tekstfelt 27">
            <a:extLst>
              <a:ext uri="{FF2B5EF4-FFF2-40B4-BE49-F238E27FC236}">
                <a16:creationId xmlns="" xmlns:a16="http://schemas.microsoft.com/office/drawing/2014/main" id="{62E06B2D-C1B2-4453-B966-B30BB678EFA8}"/>
              </a:ext>
            </a:extLst>
          </p:cNvPr>
          <p:cNvSpPr txBox="1"/>
          <p:nvPr/>
        </p:nvSpPr>
        <p:spPr>
          <a:xfrm rot="750461">
            <a:off x="7595411" y="4013706"/>
            <a:ext cx="8111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SPECIALER</a:t>
            </a:r>
          </a:p>
        </p:txBody>
      </p:sp>
      <p:sp>
        <p:nvSpPr>
          <p:cNvPr id="29" name="Tekstfelt 28">
            <a:extLst>
              <a:ext uri="{FF2B5EF4-FFF2-40B4-BE49-F238E27FC236}">
                <a16:creationId xmlns="" xmlns:a16="http://schemas.microsoft.com/office/drawing/2014/main" id="{2B2E084E-2605-4060-9D3D-9C8814559CD2}"/>
              </a:ext>
            </a:extLst>
          </p:cNvPr>
          <p:cNvSpPr txBox="1"/>
          <p:nvPr/>
        </p:nvSpPr>
        <p:spPr>
          <a:xfrm rot="1180940">
            <a:off x="5256576" y="4993310"/>
            <a:ext cx="94577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IT LEDELSEN</a:t>
            </a:r>
          </a:p>
        </p:txBody>
      </p:sp>
      <p:sp>
        <p:nvSpPr>
          <p:cNvPr id="30" name="Tekstfelt 29">
            <a:extLst>
              <a:ext uri="{FF2B5EF4-FFF2-40B4-BE49-F238E27FC236}">
                <a16:creationId xmlns="" xmlns:a16="http://schemas.microsoft.com/office/drawing/2014/main" id="{92F1462D-86F9-4981-BC2A-1FCC320D82C8}"/>
              </a:ext>
            </a:extLst>
          </p:cNvPr>
          <p:cNvSpPr txBox="1"/>
          <p:nvPr/>
        </p:nvSpPr>
        <p:spPr>
          <a:xfrm rot="1116880">
            <a:off x="6928885" y="5869166"/>
            <a:ext cx="1497718"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DIGITALE AGENTER</a:t>
            </a:r>
          </a:p>
        </p:txBody>
      </p:sp>
      <p:pic>
        <p:nvPicPr>
          <p:cNvPr id="31" name="Billede 30">
            <a:extLst>
              <a:ext uri="{FF2B5EF4-FFF2-40B4-BE49-F238E27FC236}">
                <a16:creationId xmlns="" xmlns:a16="http://schemas.microsoft.com/office/drawing/2014/main" id="{C75F7F69-705D-4388-ACC4-5518B7D0C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1" y="5000979"/>
            <a:ext cx="3929898" cy="1677964"/>
          </a:xfrm>
          <a:prstGeom prst="rect">
            <a:avLst/>
          </a:prstGeom>
        </p:spPr>
      </p:pic>
      <p:sp>
        <p:nvSpPr>
          <p:cNvPr id="32" name="Tekstfelt 31">
            <a:extLst>
              <a:ext uri="{FF2B5EF4-FFF2-40B4-BE49-F238E27FC236}">
                <a16:creationId xmlns="" xmlns:a16="http://schemas.microsoft.com/office/drawing/2014/main" id="{F8B2AC6A-E6B3-44EB-B46B-211F83FE0A42}"/>
              </a:ext>
            </a:extLst>
          </p:cNvPr>
          <p:cNvSpPr txBox="1"/>
          <p:nvPr/>
        </p:nvSpPr>
        <p:spPr>
          <a:xfrm rot="1215551">
            <a:off x="6008008" y="3050444"/>
            <a:ext cx="125675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KLINIKLEDELSER</a:t>
            </a:r>
          </a:p>
        </p:txBody>
      </p:sp>
      <p:sp>
        <p:nvSpPr>
          <p:cNvPr id="33" name="Tekstfelt 32">
            <a:extLst>
              <a:ext uri="{FF2B5EF4-FFF2-40B4-BE49-F238E27FC236}">
                <a16:creationId xmlns="" xmlns:a16="http://schemas.microsoft.com/office/drawing/2014/main" id="{05AFE626-3C36-4885-B6EC-7CFB03118103}"/>
              </a:ext>
            </a:extLst>
          </p:cNvPr>
          <p:cNvSpPr txBox="1"/>
          <p:nvPr/>
        </p:nvSpPr>
        <p:spPr>
          <a:xfrm rot="853949">
            <a:off x="5882974" y="3789572"/>
            <a:ext cx="75341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STRATEGI</a:t>
            </a:r>
          </a:p>
        </p:txBody>
      </p:sp>
      <p:sp>
        <p:nvSpPr>
          <p:cNvPr id="34" name="Tekstfelt 33">
            <a:extLst>
              <a:ext uri="{FF2B5EF4-FFF2-40B4-BE49-F238E27FC236}">
                <a16:creationId xmlns="" xmlns:a16="http://schemas.microsoft.com/office/drawing/2014/main" id="{476D93D8-CA2C-4B52-816F-4CC2D76F3AA9}"/>
              </a:ext>
            </a:extLst>
          </p:cNvPr>
          <p:cNvSpPr txBox="1"/>
          <p:nvPr/>
        </p:nvSpPr>
        <p:spPr>
          <a:xfrm rot="773115">
            <a:off x="3718444" y="3018422"/>
            <a:ext cx="107240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GOVERNANCE</a:t>
            </a:r>
          </a:p>
        </p:txBody>
      </p:sp>
      <p:sp>
        <p:nvSpPr>
          <p:cNvPr id="35" name="Tekstfelt 34">
            <a:extLst>
              <a:ext uri="{FF2B5EF4-FFF2-40B4-BE49-F238E27FC236}">
                <a16:creationId xmlns="" xmlns:a16="http://schemas.microsoft.com/office/drawing/2014/main" id="{944B1839-B4BE-4187-AF2C-3E349F4F2F30}"/>
              </a:ext>
            </a:extLst>
          </p:cNvPr>
          <p:cNvSpPr txBox="1"/>
          <p:nvPr/>
        </p:nvSpPr>
        <p:spPr>
          <a:xfrm rot="814142">
            <a:off x="8982524" y="4693319"/>
            <a:ext cx="179215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KLINISKE SPECIALISTER</a:t>
            </a:r>
          </a:p>
        </p:txBody>
      </p:sp>
      <p:sp>
        <p:nvSpPr>
          <p:cNvPr id="36" name="Tekstfelt 35">
            <a:extLst>
              <a:ext uri="{FF2B5EF4-FFF2-40B4-BE49-F238E27FC236}">
                <a16:creationId xmlns="" xmlns:a16="http://schemas.microsoft.com/office/drawing/2014/main" id="{2B579104-6088-47B5-90B6-8ED7FB92BA04}"/>
              </a:ext>
            </a:extLst>
          </p:cNvPr>
          <p:cNvSpPr txBox="1"/>
          <p:nvPr/>
        </p:nvSpPr>
        <p:spPr>
          <a:xfrm rot="805442">
            <a:off x="8881568" y="6164337"/>
            <a:ext cx="124393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IT SPECIALISTER</a:t>
            </a:r>
          </a:p>
        </p:txBody>
      </p:sp>
      <p:sp>
        <p:nvSpPr>
          <p:cNvPr id="37" name="Tekstfelt 36">
            <a:extLst>
              <a:ext uri="{FF2B5EF4-FFF2-40B4-BE49-F238E27FC236}">
                <a16:creationId xmlns="" xmlns:a16="http://schemas.microsoft.com/office/drawing/2014/main" id="{4DB92398-6F30-4D53-A42C-F989C8D51C4A}"/>
              </a:ext>
            </a:extLst>
          </p:cNvPr>
          <p:cNvSpPr txBox="1"/>
          <p:nvPr/>
        </p:nvSpPr>
        <p:spPr>
          <a:xfrm rot="788969">
            <a:off x="7502404" y="4993310"/>
            <a:ext cx="66364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TAKTISK</a:t>
            </a:r>
          </a:p>
        </p:txBody>
      </p:sp>
      <p:sp>
        <p:nvSpPr>
          <p:cNvPr id="38" name="Tekstfelt 37">
            <a:extLst>
              <a:ext uri="{FF2B5EF4-FFF2-40B4-BE49-F238E27FC236}">
                <a16:creationId xmlns="" xmlns:a16="http://schemas.microsoft.com/office/drawing/2014/main" id="{E062B3A5-8BF3-42E6-86B4-66536F19EB09}"/>
              </a:ext>
            </a:extLst>
          </p:cNvPr>
          <p:cNvSpPr txBox="1"/>
          <p:nvPr/>
        </p:nvSpPr>
        <p:spPr>
          <a:xfrm rot="853082">
            <a:off x="9103073" y="5467380"/>
            <a:ext cx="878446"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OPERATIVT</a:t>
            </a:r>
          </a:p>
        </p:txBody>
      </p:sp>
      <p:sp>
        <p:nvSpPr>
          <p:cNvPr id="39" name="Tekstfelt 38">
            <a:extLst>
              <a:ext uri="{FF2B5EF4-FFF2-40B4-BE49-F238E27FC236}">
                <a16:creationId xmlns="" xmlns:a16="http://schemas.microsoft.com/office/drawing/2014/main" id="{F917FF8F-6FD6-4C20-A939-19E500E797A6}"/>
              </a:ext>
            </a:extLst>
          </p:cNvPr>
          <p:cNvSpPr txBox="1"/>
          <p:nvPr/>
        </p:nvSpPr>
        <p:spPr>
          <a:xfrm rot="900046">
            <a:off x="2647544" y="4552297"/>
            <a:ext cx="17184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DIGITALISERING OG IT</a:t>
            </a:r>
          </a:p>
        </p:txBody>
      </p:sp>
      <p:sp>
        <p:nvSpPr>
          <p:cNvPr id="40" name="Tekstfelt 39">
            <a:extLst>
              <a:ext uri="{FF2B5EF4-FFF2-40B4-BE49-F238E27FC236}">
                <a16:creationId xmlns="" xmlns:a16="http://schemas.microsoft.com/office/drawing/2014/main" id="{ED07D83B-B4D2-4F43-80CF-FD6DF15ABA20}"/>
              </a:ext>
            </a:extLst>
          </p:cNvPr>
          <p:cNvSpPr txBox="1"/>
          <p:nvPr/>
        </p:nvSpPr>
        <p:spPr>
          <a:xfrm rot="698222">
            <a:off x="3649112" y="2140342"/>
            <a:ext cx="1872307"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VIRKSOMHEDSLEDELSER</a:t>
            </a:r>
          </a:p>
        </p:txBody>
      </p:sp>
      <p:sp>
        <p:nvSpPr>
          <p:cNvPr id="41" name="Pil: venstre-højre 40">
            <a:extLst>
              <a:ext uri="{FF2B5EF4-FFF2-40B4-BE49-F238E27FC236}">
                <a16:creationId xmlns="" xmlns:a16="http://schemas.microsoft.com/office/drawing/2014/main" id="{911340BD-8030-4F32-96D8-6D03D8441B58}"/>
              </a:ext>
            </a:extLst>
          </p:cNvPr>
          <p:cNvSpPr/>
          <p:nvPr/>
        </p:nvSpPr>
        <p:spPr>
          <a:xfrm rot="1031396">
            <a:off x="897164" y="3921536"/>
            <a:ext cx="10397671" cy="571593"/>
          </a:xfrm>
          <a:prstGeom prst="leftRightArrow">
            <a:avLst/>
          </a:prstGeom>
          <a:solidFill>
            <a:schemeClr val="accent3">
              <a:lumMod val="50000"/>
              <a:lumOff val="5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FFFFF"/>
                </a:solidFill>
                <a:effectLst/>
                <a:uLnTx/>
                <a:uFillTx/>
                <a:latin typeface="Arial"/>
                <a:ea typeface="+mn-ea"/>
                <a:cs typeface="Arial"/>
              </a:rPr>
              <a:t>Exploitation &amp; Exploration</a:t>
            </a:r>
            <a:endParaRPr kumimoji="0" lang="da-DK"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42" name="Tekstfelt 41">
            <a:extLst>
              <a:ext uri="{FF2B5EF4-FFF2-40B4-BE49-F238E27FC236}">
                <a16:creationId xmlns="" xmlns:a16="http://schemas.microsoft.com/office/drawing/2014/main" id="{A3D87013-256E-4848-A89C-DAF63E89FE62}"/>
              </a:ext>
            </a:extLst>
          </p:cNvPr>
          <p:cNvSpPr txBox="1"/>
          <p:nvPr/>
        </p:nvSpPr>
        <p:spPr>
          <a:xfrm rot="19025308">
            <a:off x="1179235" y="2746236"/>
            <a:ext cx="1067600"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DIREKTIONEN</a:t>
            </a:r>
          </a:p>
        </p:txBody>
      </p:sp>
      <p:sp>
        <p:nvSpPr>
          <p:cNvPr id="43" name="Tekstfelt 42">
            <a:extLst>
              <a:ext uri="{FF2B5EF4-FFF2-40B4-BE49-F238E27FC236}">
                <a16:creationId xmlns="" xmlns:a16="http://schemas.microsoft.com/office/drawing/2014/main" id="{1FD53FEA-1B36-43C7-8DB1-FBBEEB2983CF}"/>
              </a:ext>
            </a:extLst>
          </p:cNvPr>
          <p:cNvSpPr txBox="1"/>
          <p:nvPr/>
        </p:nvSpPr>
        <p:spPr>
          <a:xfrm rot="18559467">
            <a:off x="272965" y="2419609"/>
            <a:ext cx="1009892"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POLITIKERNE</a:t>
            </a:r>
          </a:p>
        </p:txBody>
      </p:sp>
      <p:sp>
        <p:nvSpPr>
          <p:cNvPr id="44" name="Tekstfelt 43">
            <a:extLst>
              <a:ext uri="{FF2B5EF4-FFF2-40B4-BE49-F238E27FC236}">
                <a16:creationId xmlns="" xmlns:a16="http://schemas.microsoft.com/office/drawing/2014/main" id="{65293E99-1353-4A32-88CA-834CF4DA048C}"/>
              </a:ext>
            </a:extLst>
          </p:cNvPr>
          <p:cNvSpPr txBox="1"/>
          <p:nvPr/>
        </p:nvSpPr>
        <p:spPr>
          <a:xfrm rot="18559467">
            <a:off x="10890556" y="5747629"/>
            <a:ext cx="864019"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Arial"/>
              </a:rPr>
              <a:t>PATIENTER</a:t>
            </a:r>
          </a:p>
        </p:txBody>
      </p:sp>
      <p:sp>
        <p:nvSpPr>
          <p:cNvPr id="3" name="Tankeboble: sky 2">
            <a:extLst>
              <a:ext uri="{FF2B5EF4-FFF2-40B4-BE49-F238E27FC236}">
                <a16:creationId xmlns="" xmlns:a16="http://schemas.microsoft.com/office/drawing/2014/main" id="{0C3C6B48-BCBC-4ADC-8572-836E9B53C282}"/>
              </a:ext>
            </a:extLst>
          </p:cNvPr>
          <p:cNvSpPr/>
          <p:nvPr/>
        </p:nvSpPr>
        <p:spPr>
          <a:xfrm>
            <a:off x="7732643" y="1315383"/>
            <a:ext cx="3889926" cy="222876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a:rPr>
              <a:t>DIGITALISERING-STRATEGIER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a:rPr>
              <a:t>i virksomhederne eller centralt ?</a:t>
            </a:r>
          </a:p>
        </p:txBody>
      </p:sp>
      <p:sp>
        <p:nvSpPr>
          <p:cNvPr id="23" name="Titel 1">
            <a:extLst>
              <a:ext uri="{FF2B5EF4-FFF2-40B4-BE49-F238E27FC236}">
                <a16:creationId xmlns="" xmlns:a16="http://schemas.microsoft.com/office/drawing/2014/main" id="{9FA26257-CBC5-4490-9499-E02140D6FD37}"/>
              </a:ext>
            </a:extLst>
          </p:cNvPr>
          <p:cNvSpPr txBox="1">
            <a:spLocks/>
          </p:cNvSpPr>
          <p:nvPr/>
        </p:nvSpPr>
        <p:spPr>
          <a:xfrm>
            <a:off x="760939" y="316092"/>
            <a:ext cx="11296742" cy="1001762"/>
          </a:xfrm>
          <a:prstGeom prst="rect">
            <a:avLst/>
          </a:prstGeom>
        </p:spPr>
        <p:txBody>
          <a:bodyPr/>
          <a:lst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all" spc="200" normalizeH="0" baseline="0" noProof="0" dirty="0">
                <a:ln>
                  <a:noFill/>
                </a:ln>
                <a:solidFill>
                  <a:prstClr val="black"/>
                </a:solidFill>
                <a:effectLst/>
                <a:uLnTx/>
                <a:uFillTx/>
                <a:latin typeface="Arial"/>
                <a:ea typeface="+mj-ea"/>
                <a:cs typeface="Arial"/>
              </a:rPr>
              <a:t>digital </a:t>
            </a:r>
            <a:r>
              <a:rPr kumimoji="0" lang="da-DK" sz="2000" b="1" i="0" u="none" strike="noStrike" kern="1200" cap="all" spc="200" normalizeH="0" baseline="0" noProof="0" dirty="0" err="1">
                <a:ln>
                  <a:noFill/>
                </a:ln>
                <a:solidFill>
                  <a:prstClr val="black"/>
                </a:solidFill>
                <a:effectLst/>
                <a:uLnTx/>
                <a:uFillTx/>
                <a:latin typeface="Arial"/>
                <a:ea typeface="+mj-ea"/>
                <a:cs typeface="Arial"/>
              </a:rPr>
              <a:t>governance</a:t>
            </a:r>
            <a:endParaRPr kumimoji="0" lang="da-DK" sz="2000" b="1" i="0" u="none" strike="noStrike" kern="1200" cap="all" spc="20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endParaRPr>
          </a:p>
        </p:txBody>
      </p:sp>
      <p:sp>
        <p:nvSpPr>
          <p:cNvPr id="4" name="Pladsholder til sidefod 3"/>
          <p:cNvSpPr>
            <a:spLocks noGrp="1"/>
          </p:cNvSpPr>
          <p:nvPr>
            <p:ph type="ftr" sz="quarter" idx="11"/>
          </p:nvPr>
        </p:nvSpPr>
        <p:spPr/>
        <p:txBody>
          <a:bodyPr/>
          <a:lstStyle/>
          <a:p>
            <a:r>
              <a:rPr lang="da-DK" smtClean="0"/>
              <a:t>Thomas Larsen, lægefaglig direktør, MPA</a:t>
            </a:r>
            <a:endParaRPr lang="da-DK" dirty="0"/>
          </a:p>
        </p:txBody>
      </p:sp>
    </p:spTree>
    <p:extLst>
      <p:ext uri="{BB962C8B-B14F-4D97-AF65-F5344CB8AC3E}">
        <p14:creationId xmlns:p14="http://schemas.microsoft.com/office/powerpoint/2010/main" val="2231931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2FD2D97-C1EB-46ED-8855-353B36418CD6}"/>
              </a:ext>
            </a:extLst>
          </p:cNvPr>
          <p:cNvSpPr>
            <a:spLocks noGrp="1"/>
          </p:cNvSpPr>
          <p:nvPr>
            <p:ph type="title"/>
          </p:nvPr>
        </p:nvSpPr>
        <p:spPr/>
        <p:txBody>
          <a:bodyPr/>
          <a:lstStyle/>
          <a:p>
            <a:r>
              <a:rPr lang="da-DK" dirty="0"/>
              <a:t>Opbyg digitale kompetencer i organisationen</a:t>
            </a:r>
            <a:br>
              <a:rPr lang="da-DK" dirty="0"/>
            </a:br>
            <a:r>
              <a:rPr lang="da-DK" dirty="0"/>
              <a:t/>
            </a:r>
            <a:br>
              <a:rPr lang="da-DK" dirty="0"/>
            </a:br>
            <a:endParaRPr lang="da-DK" dirty="0"/>
          </a:p>
        </p:txBody>
      </p:sp>
      <p:pic>
        <p:nvPicPr>
          <p:cNvPr id="4" name="Billede 3">
            <a:extLst>
              <a:ext uri="{FF2B5EF4-FFF2-40B4-BE49-F238E27FC236}">
                <a16:creationId xmlns="" xmlns:a16="http://schemas.microsoft.com/office/drawing/2014/main" id="{D48DE80B-C47E-467B-9FE5-DBAC90E129FF}"/>
              </a:ext>
            </a:extLst>
          </p:cNvPr>
          <p:cNvPicPr>
            <a:picLocks noChangeAspect="1"/>
          </p:cNvPicPr>
          <p:nvPr/>
        </p:nvPicPr>
        <p:blipFill>
          <a:blip r:embed="rId3"/>
          <a:stretch>
            <a:fillRect/>
          </a:stretch>
        </p:blipFill>
        <p:spPr>
          <a:xfrm>
            <a:off x="760939" y="1071441"/>
            <a:ext cx="5494410" cy="5697907"/>
          </a:xfrm>
          <a:prstGeom prst="rect">
            <a:avLst/>
          </a:prstGeom>
          <a:ln w="19050">
            <a:solidFill>
              <a:srgbClr val="822433"/>
            </a:solidFill>
          </a:ln>
        </p:spPr>
      </p:pic>
      <p:pic>
        <p:nvPicPr>
          <p:cNvPr id="5" name="Billede 4">
            <a:extLst>
              <a:ext uri="{FF2B5EF4-FFF2-40B4-BE49-F238E27FC236}">
                <a16:creationId xmlns="" xmlns:a16="http://schemas.microsoft.com/office/drawing/2014/main" id="{A1C4A724-580B-41ED-9B25-7AC3D4AD5112}"/>
              </a:ext>
            </a:extLst>
          </p:cNvPr>
          <p:cNvPicPr>
            <a:picLocks noChangeAspect="1"/>
          </p:cNvPicPr>
          <p:nvPr/>
        </p:nvPicPr>
        <p:blipFill>
          <a:blip r:embed="rId4"/>
          <a:stretch>
            <a:fillRect/>
          </a:stretch>
        </p:blipFill>
        <p:spPr>
          <a:xfrm>
            <a:off x="6757147" y="1070381"/>
            <a:ext cx="5372100" cy="5697849"/>
          </a:xfrm>
          <a:prstGeom prst="rect">
            <a:avLst/>
          </a:prstGeom>
          <a:ln w="19050">
            <a:solidFill>
              <a:srgbClr val="822433"/>
            </a:solidFill>
          </a:ln>
        </p:spPr>
      </p:pic>
    </p:spTree>
    <p:extLst>
      <p:ext uri="{BB962C8B-B14F-4D97-AF65-F5344CB8AC3E}">
        <p14:creationId xmlns:p14="http://schemas.microsoft.com/office/powerpoint/2010/main" val="19528810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xmlns="" name="RN PowerPoint.potx" id="{7B7D3DFC-9764-49C7-82C7-2A1AE1C2FBE0}" vid="{E2DCEEF7-6B01-48C4-89A0-FEDEEFB2E172}"/>
    </a:ext>
  </a:extLst>
</a:theme>
</file>

<file path=ppt/theme/theme2.xml><?xml version="1.0" encoding="utf-8"?>
<a:theme xmlns:a="http://schemas.openxmlformats.org/drawingml/2006/main" name="1_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xmlns="" name="Blank.potx" id="{B6E132A5-DA0B-4316-9FD5-999C043CDA5E}" vid="{FA44E69A-D792-473E-ABF5-BEEEDBAC2CDD}"/>
    </a:ext>
  </a:extLst>
</a:theme>
</file>

<file path=ppt/theme/theme3.xml><?xml version="1.0" encoding="utf-8"?>
<a:theme xmlns:a="http://schemas.openxmlformats.org/drawingml/2006/main" name="14_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xmlns="" name="Blank.potx" id="{D445F430-CDC8-4FBE-A276-A0BBD2D1BEB0}" vid="{2CE26856-34FC-49AA-AC61-12C4F86FD5B2}"/>
    </a:ext>
  </a:extLst>
</a:theme>
</file>

<file path=ppt/theme/theme4.xml><?xml version="1.0" encoding="utf-8"?>
<a:theme xmlns:a="http://schemas.openxmlformats.org/drawingml/2006/main" name="2_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xmlns="" name="Blank.potx" id="{23F0F2DD-56C9-4FA0-B7E3-FB92FFB8F7B0}" vid="{43E66862-5783-42E0-A3AD-97A064A863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illedobjekt" ma:contentTypeID="0x0101009148F5A04DDD49CBA7127AADA5FB792B00AADE34325A8B49CDA8BB4DB53328F214000D9799AD36D374408117E9EB1E0DD83D" ma:contentTypeVersion="1" ma:contentTypeDescription="Overfør et billede." ma:contentTypeScope="" ma:versionID="47d1e8d88b87d135090ec75cbbaec601">
  <xsd:schema xmlns:xsd="http://www.w3.org/2001/XMLSchema" xmlns:xs="http://www.w3.org/2001/XMLSchema" xmlns:p="http://schemas.microsoft.com/office/2006/metadata/properties" xmlns:ns1="http://schemas.microsoft.com/sharepoint/v3" xmlns:ns2="EB3DBC81-2262-4174-8103-032EB437D128" xmlns:ns3="http://schemas.microsoft.com/sharepoint/v3/fields" targetNamespace="http://schemas.microsoft.com/office/2006/metadata/properties" ma:root="true" ma:fieldsID="934b4cd8ce844b8bbd2650cad238f295" ns1:_="" ns2:_="" ns3:_="">
    <xsd:import namespace="http://schemas.microsoft.com/sharepoint/v3"/>
    <xsd:import namespace="EB3DBC81-2262-4174-8103-032EB437D12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3DBC81-2262-4174-8103-032EB437D128"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EB3DBC81-2262-4174-8103-032EB437D128"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1C11FAD-5490-435C-B60D-0C272D0CE6F5}">
  <ds:schemaRefs>
    <ds:schemaRef ds:uri="http://schemas.microsoft.com/sharepoint/v3/contenttype/forms"/>
  </ds:schemaRefs>
</ds:datastoreItem>
</file>

<file path=customXml/itemProps2.xml><?xml version="1.0" encoding="utf-8"?>
<ds:datastoreItem xmlns:ds="http://schemas.openxmlformats.org/officeDocument/2006/customXml" ds:itemID="{2FE43B93-3D54-48F2-A1FA-1E9985FAA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3DBC81-2262-4174-8103-032EB437D12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E05D29-E9A9-4F21-B6E6-D55D6F32C164}">
  <ds:schemaRefs>
    <ds:schemaRef ds:uri="EB3DBC81-2262-4174-8103-032EB437D128"/>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RN PowerPoint</Template>
  <TotalTime>1816</TotalTime>
  <Words>2165</Words>
  <Application>Microsoft Macintosh PowerPoint</Application>
  <PresentationFormat>Brugerdefineret</PresentationFormat>
  <Paragraphs>262</Paragraphs>
  <Slides>20</Slides>
  <Notes>20</Notes>
  <HiddenSlides>0</HiddenSlides>
  <MMClips>0</MMClips>
  <ScaleCrop>false</ScaleCrop>
  <HeadingPairs>
    <vt:vector size="4" baseType="variant">
      <vt:variant>
        <vt:lpstr>Tema</vt:lpstr>
      </vt:variant>
      <vt:variant>
        <vt:i4>4</vt:i4>
      </vt:variant>
      <vt:variant>
        <vt:lpstr>Diastitler</vt:lpstr>
      </vt:variant>
      <vt:variant>
        <vt:i4>20</vt:i4>
      </vt:variant>
    </vt:vector>
  </HeadingPairs>
  <TitlesOfParts>
    <vt:vector size="24" baseType="lpstr">
      <vt:lpstr>Blank</vt:lpstr>
      <vt:lpstr>1_Blank</vt:lpstr>
      <vt:lpstr>14_Blank</vt:lpstr>
      <vt:lpstr>2_Blank</vt:lpstr>
      <vt:lpstr>PowerPoint-præsentation</vt:lpstr>
      <vt:lpstr>digitale patientkontakter  </vt:lpstr>
      <vt:lpstr>The digital revolution and the 4 P’s of medicine  </vt:lpstr>
      <vt:lpstr>Hvordan arbejder vi med at skabe digital transformation?  </vt:lpstr>
      <vt:lpstr>Opbyg digitale kompetencer i organisationen </vt:lpstr>
      <vt:lpstr>PowerPoint-præsentation</vt:lpstr>
      <vt:lpstr>PowerPoint-præsentation</vt:lpstr>
      <vt:lpstr>PowerPoint-præsentation</vt:lpstr>
      <vt:lpstr>Opbyg digitale kompetencer i organisationen  </vt:lpstr>
      <vt:lpstr>Transformationsledelse  (forandringsledelse og gevinstrealisering) </vt:lpstr>
      <vt:lpstr>Venteliste: Fra to år til under seks måneder!</vt:lpstr>
      <vt:lpstr>Hjemmemonitorering af gravide med komplikationer</vt:lpstr>
      <vt:lpstr>Scenarie for det Nysgerrige sundhedsvæsen</vt:lpstr>
      <vt:lpstr>Ny Intelligent inddeling af geografien i Nordjylland</vt:lpstr>
      <vt:lpstr>Visualisering og analyse i GIS  </vt:lpstr>
      <vt:lpstr> </vt:lpstr>
      <vt:lpstr>Diabetes  </vt:lpstr>
      <vt:lpstr>KOL og ASTMA  </vt:lpstr>
      <vt:lpstr> </vt:lpstr>
      <vt:lpstr>Modelfremskrivninger på makro-niveau</vt:lpstr>
    </vt:vector>
  </TitlesOfParts>
  <Company>Region Nordjylland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Vicky Dodd Ahler</dc:creator>
  <cp:keywords/>
  <dc:description/>
  <cp:lastModifiedBy>Thomas Larsen</cp:lastModifiedBy>
  <cp:revision>76</cp:revision>
  <cp:lastPrinted>2016-04-21T06:30:30Z</cp:lastPrinted>
  <dcterms:created xsi:type="dcterms:W3CDTF">2019-07-04T08:02:37Z</dcterms:created>
  <dcterms:modified xsi:type="dcterms:W3CDTF">2020-01-24T09:15:16Z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SD_DocumentLanguageString">
    <vt:lpwstr>Dansk</vt:lpwstr>
  </property>
  <property fmtid="{D5CDD505-2E9C-101B-9397-08002B2CF9AE}" pid="8" name="SD_CtlText_Usersettings_Userprofile">
    <vt:lpwstr/>
  </property>
  <property fmtid="{D5CDD505-2E9C-101B-9397-08002B2CF9AE}" pid="9" name="SD_DocumentLanguage">
    <vt:lpwstr>da-DK</vt:lpwstr>
  </property>
  <property fmtid="{D5CDD505-2E9C-101B-9397-08002B2CF9AE}" pid="10" name="SD_UserprofileName">
    <vt:lpwstr/>
  </property>
  <property fmtid="{D5CDD505-2E9C-101B-9397-08002B2CF9AE}" pid="11" name="ColorExtensionSet">
    <vt:lpwstr>8</vt:lpwstr>
  </property>
  <property fmtid="{D5CDD505-2E9C-101B-9397-08002B2CF9AE}" pid="12" name="ContentTypeId">
    <vt:lpwstr>0x0101009148F5A04DDD49CBA7127AADA5FB792B00AADE34325A8B49CDA8BB4DB53328F214000D9799AD36D374408117E9EB1E0DD83D</vt:lpwstr>
  </property>
</Properties>
</file>